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Roboto Mono Regular" charset="1" panose="00000000000000000000"/>
      <p:regular r:id="rId15"/>
    </p:embeddedFont>
    <p:embeddedFont>
      <p:font typeface="Roboto Mono Regular Bold" charset="1" panose="00000000000000000000"/>
      <p:regular r:id="rId16"/>
    </p:embeddedFont>
    <p:embeddedFont>
      <p:font typeface="Roboto Mono Regular Italics" charset="1" panose="00000000000000000000"/>
      <p:regular r:id="rId17"/>
    </p:embeddedFont>
    <p:embeddedFont>
      <p:font typeface="Roboto Mono Regular 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4471" y="1827138"/>
            <a:ext cx="15972381" cy="9229973"/>
            <a:chOff x="0" y="0"/>
            <a:chExt cx="5490351" cy="31727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490351" cy="3172714"/>
            </a:xfrm>
            <a:custGeom>
              <a:avLst/>
              <a:gdLst/>
              <a:ahLst/>
              <a:cxnLst/>
              <a:rect r="r" b="b" t="t" l="l"/>
              <a:pathLst>
                <a:path h="3172714" w="5490351">
                  <a:moveTo>
                    <a:pt x="5365891" y="3172714"/>
                  </a:moveTo>
                  <a:lnTo>
                    <a:pt x="124460" y="3172714"/>
                  </a:lnTo>
                  <a:cubicBezTo>
                    <a:pt x="55880" y="3172714"/>
                    <a:pt x="0" y="3116834"/>
                    <a:pt x="0" y="30482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048254"/>
                  </a:lnTo>
                  <a:cubicBezTo>
                    <a:pt x="5490351" y="3116834"/>
                    <a:pt x="5434471" y="3172714"/>
                    <a:pt x="5365891" y="3172714"/>
                  </a:cubicBezTo>
                  <a:close/>
                </a:path>
              </a:pathLst>
            </a:custGeom>
            <a:solidFill>
              <a:srgbClr val="EC6737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1433554" y="1123950"/>
            <a:ext cx="5939862" cy="929058"/>
            <a:chOff x="0" y="0"/>
            <a:chExt cx="38779425" cy="6065520"/>
          </a:xfrm>
        </p:grpSpPr>
        <p:sp>
          <p:nvSpPr>
            <p:cNvPr name="Freeform 5" id="5"/>
            <p:cNvSpPr/>
            <p:nvPr/>
          </p:nvSpPr>
          <p:spPr>
            <a:xfrm>
              <a:off x="-50800" y="0"/>
              <a:ext cx="38881025" cy="6066790"/>
            </a:xfrm>
            <a:custGeom>
              <a:avLst/>
              <a:gdLst/>
              <a:ahLst/>
              <a:cxnLst/>
              <a:rect r="r" b="b" t="t" l="l"/>
              <a:pathLst>
                <a:path h="6066790" w="38881025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37124615" y="6066790"/>
                  </a:lnTo>
                  <a:lnTo>
                    <a:pt x="37124615" y="0"/>
                  </a:lnTo>
                  <a:lnTo>
                    <a:pt x="1692910" y="0"/>
                  </a:lnTo>
                  <a:close/>
                  <a:moveTo>
                    <a:pt x="37581815" y="0"/>
                  </a:moveTo>
                  <a:lnTo>
                    <a:pt x="37124615" y="0"/>
                  </a:lnTo>
                  <a:lnTo>
                    <a:pt x="37124615" y="6065520"/>
                  </a:lnTo>
                  <a:lnTo>
                    <a:pt x="37134775" y="6065520"/>
                  </a:lnTo>
                  <a:cubicBezTo>
                    <a:pt x="37873915" y="6065520"/>
                    <a:pt x="38522886" y="5462270"/>
                    <a:pt x="38576225" y="4725670"/>
                  </a:cubicBezTo>
                  <a:lnTo>
                    <a:pt x="38826415" y="1338580"/>
                  </a:lnTo>
                  <a:cubicBezTo>
                    <a:pt x="38881025" y="603250"/>
                    <a:pt x="38320954" y="0"/>
                    <a:pt x="37581815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EC673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703426" y="1588479"/>
            <a:ext cx="15555874" cy="9381757"/>
            <a:chOff x="0" y="0"/>
            <a:chExt cx="20741165" cy="1250900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1142541"/>
              <a:ext cx="20741165" cy="11366468"/>
              <a:chOff x="0" y="0"/>
              <a:chExt cx="5490351" cy="3008794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5490351" cy="3008794"/>
              </a:xfrm>
              <a:custGeom>
                <a:avLst/>
                <a:gdLst/>
                <a:ahLst/>
                <a:cxnLst/>
                <a:rect r="r" b="b" t="t" l="l"/>
                <a:pathLst>
                  <a:path h="3008794" w="5490351">
                    <a:moveTo>
                      <a:pt x="5365891" y="3008794"/>
                    </a:moveTo>
                    <a:lnTo>
                      <a:pt x="124460" y="3008794"/>
                    </a:lnTo>
                    <a:cubicBezTo>
                      <a:pt x="55880" y="3008794"/>
                      <a:pt x="0" y="2952914"/>
                      <a:pt x="0" y="28843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884334"/>
                    </a:lnTo>
                    <a:cubicBezTo>
                      <a:pt x="5490351" y="2952914"/>
                      <a:pt x="5434471" y="3008794"/>
                      <a:pt x="5365891" y="300879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10688424" y="0"/>
              <a:ext cx="8880221" cy="1388962"/>
              <a:chOff x="0" y="0"/>
              <a:chExt cx="38779425" cy="606552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-50800" y="0"/>
                <a:ext cx="38881025" cy="6066790"/>
              </a:xfrm>
              <a:custGeom>
                <a:avLst/>
                <a:gdLst/>
                <a:ahLst/>
                <a:cxnLst/>
                <a:rect r="r" b="b" t="t" l="l"/>
                <a:pathLst>
                  <a:path h="6066790" w="38881025">
                    <a:moveTo>
                      <a:pt x="1692910" y="0"/>
                    </a:moveTo>
                    <a:lnTo>
                      <a:pt x="1692910" y="6065520"/>
                    </a:lnTo>
                    <a:cubicBezTo>
                      <a:pt x="1710690" y="6066790"/>
                      <a:pt x="1728470" y="6066790"/>
                      <a:pt x="1746250" y="6066790"/>
                    </a:cubicBezTo>
                    <a:lnTo>
                      <a:pt x="37124615" y="6066790"/>
                    </a:lnTo>
                    <a:lnTo>
                      <a:pt x="37124615" y="0"/>
                    </a:lnTo>
                    <a:lnTo>
                      <a:pt x="1692910" y="0"/>
                    </a:lnTo>
                    <a:close/>
                    <a:moveTo>
                      <a:pt x="37581815" y="0"/>
                    </a:moveTo>
                    <a:lnTo>
                      <a:pt x="37124615" y="0"/>
                    </a:lnTo>
                    <a:lnTo>
                      <a:pt x="37124615" y="6065520"/>
                    </a:lnTo>
                    <a:lnTo>
                      <a:pt x="37134775" y="6065520"/>
                    </a:lnTo>
                    <a:cubicBezTo>
                      <a:pt x="37873915" y="6065520"/>
                      <a:pt x="38522886" y="5462270"/>
                      <a:pt x="38576225" y="4725670"/>
                    </a:cubicBezTo>
                    <a:lnTo>
                      <a:pt x="38826415" y="1338580"/>
                    </a:lnTo>
                    <a:cubicBezTo>
                      <a:pt x="38881025" y="603250"/>
                      <a:pt x="38320954" y="0"/>
                      <a:pt x="37581815" y="0"/>
                    </a:cubicBezTo>
                    <a:close/>
                    <a:moveTo>
                      <a:pt x="1299210" y="0"/>
                    </a:moveTo>
                    <a:cubicBezTo>
                      <a:pt x="560070" y="0"/>
                      <a:pt x="0" y="603250"/>
                      <a:pt x="54610" y="1339850"/>
                    </a:cubicBezTo>
                    <a:lnTo>
                      <a:pt x="304800" y="4726940"/>
                    </a:lnTo>
                    <a:cubicBezTo>
                      <a:pt x="358140" y="5445760"/>
                      <a:pt x="977900" y="6037580"/>
                      <a:pt x="1694180" y="6065520"/>
                    </a:cubicBezTo>
                    <a:lnTo>
                      <a:pt x="1694180" y="0"/>
                    </a:lnTo>
                    <a:lnTo>
                      <a:pt x="1299210" y="0"/>
                    </a:lnTo>
                    <a:close/>
                  </a:path>
                </a:pathLst>
              </a:custGeom>
              <a:solidFill>
                <a:srgbClr val="EC6737"/>
              </a:solidFill>
            </p:spPr>
          </p:sp>
        </p:grpSp>
      </p:grpSp>
      <p:sp>
        <p:nvSpPr>
          <p:cNvPr name="AutoShape 11" id="11"/>
          <p:cNvSpPr/>
          <p:nvPr/>
        </p:nvSpPr>
        <p:spPr>
          <a:xfrm rot="0">
            <a:off x="3274516" y="9239250"/>
            <a:ext cx="10892290" cy="0"/>
          </a:xfrm>
          <a:prstGeom prst="line">
            <a:avLst/>
          </a:prstGeom>
          <a:ln cap="rnd" w="19050">
            <a:solidFill>
              <a:srgbClr val="EC67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3498087" y="3814319"/>
            <a:ext cx="10892290" cy="0"/>
          </a:xfrm>
          <a:prstGeom prst="line">
            <a:avLst/>
          </a:prstGeom>
          <a:ln cap="rnd" w="19050">
            <a:solidFill>
              <a:srgbClr val="FFFBEC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453631" y="1123950"/>
            <a:ext cx="5380738" cy="538073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64699" y="8158246"/>
            <a:ext cx="2636294" cy="220010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64716" y="4463119"/>
            <a:ext cx="2033294" cy="2394672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761349" y="6867316"/>
            <a:ext cx="12765302" cy="2032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0"/>
              </a:lnSpc>
            </a:pPr>
            <a:r>
              <a:rPr lang="en-US" sz="6700" u="sng">
                <a:solidFill>
                  <a:srgbClr val="EC6737"/>
                </a:solidFill>
                <a:latin typeface="Roboto Mono Regular Bold"/>
              </a:rPr>
              <a:t>MAGENTO DEVELOPMENT COMPANY IN DELHI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6919" y="785425"/>
            <a:ext cx="15972381" cy="10258082"/>
            <a:chOff x="0" y="0"/>
            <a:chExt cx="21296508" cy="13677442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370811"/>
              <a:ext cx="21296508" cy="12306631"/>
              <a:chOff x="0" y="0"/>
              <a:chExt cx="5490351" cy="3172714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5490351" cy="3172714"/>
              </a:xfrm>
              <a:custGeom>
                <a:avLst/>
                <a:gdLst/>
                <a:ahLst/>
                <a:cxnLst/>
                <a:rect r="r" b="b" t="t" l="l"/>
                <a:pathLst>
                  <a:path h="3172714" w="5490351">
                    <a:moveTo>
                      <a:pt x="5365891" y="3172714"/>
                    </a:moveTo>
                    <a:lnTo>
                      <a:pt x="124460" y="3172714"/>
                    </a:lnTo>
                    <a:cubicBezTo>
                      <a:pt x="55880" y="3172714"/>
                      <a:pt x="0" y="3116834"/>
                      <a:pt x="0" y="30482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3048254"/>
                    </a:lnTo>
                    <a:cubicBezTo>
                      <a:pt x="5490351" y="3116834"/>
                      <a:pt x="5434471" y="3172714"/>
                      <a:pt x="5365891" y="317271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10800000">
              <a:off x="10288395" y="0"/>
              <a:ext cx="10108479" cy="1581075"/>
              <a:chOff x="0" y="0"/>
              <a:chExt cx="38779425" cy="606552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-50800" y="0"/>
                <a:ext cx="38881025" cy="6066790"/>
              </a:xfrm>
              <a:custGeom>
                <a:avLst/>
                <a:gdLst/>
                <a:ahLst/>
                <a:cxnLst/>
                <a:rect r="r" b="b" t="t" l="l"/>
                <a:pathLst>
                  <a:path h="6066790" w="38881025">
                    <a:moveTo>
                      <a:pt x="1692910" y="0"/>
                    </a:moveTo>
                    <a:lnTo>
                      <a:pt x="1692910" y="6065520"/>
                    </a:lnTo>
                    <a:cubicBezTo>
                      <a:pt x="1710690" y="6066790"/>
                      <a:pt x="1728470" y="6066790"/>
                      <a:pt x="1746250" y="6066790"/>
                    </a:cubicBezTo>
                    <a:lnTo>
                      <a:pt x="37124615" y="6066790"/>
                    </a:lnTo>
                    <a:lnTo>
                      <a:pt x="37124615" y="0"/>
                    </a:lnTo>
                    <a:lnTo>
                      <a:pt x="1692910" y="0"/>
                    </a:lnTo>
                    <a:close/>
                    <a:moveTo>
                      <a:pt x="37581815" y="0"/>
                    </a:moveTo>
                    <a:lnTo>
                      <a:pt x="37124615" y="0"/>
                    </a:lnTo>
                    <a:lnTo>
                      <a:pt x="37124615" y="6065520"/>
                    </a:lnTo>
                    <a:lnTo>
                      <a:pt x="37134775" y="6065520"/>
                    </a:lnTo>
                    <a:cubicBezTo>
                      <a:pt x="37873915" y="6065520"/>
                      <a:pt x="38522886" y="5462270"/>
                      <a:pt x="38576225" y="4725670"/>
                    </a:cubicBezTo>
                    <a:lnTo>
                      <a:pt x="38826415" y="1338580"/>
                    </a:lnTo>
                    <a:cubicBezTo>
                      <a:pt x="38881025" y="603250"/>
                      <a:pt x="38320954" y="0"/>
                      <a:pt x="37581815" y="0"/>
                    </a:cubicBezTo>
                    <a:close/>
                    <a:moveTo>
                      <a:pt x="1299210" y="0"/>
                    </a:moveTo>
                    <a:cubicBezTo>
                      <a:pt x="560070" y="0"/>
                      <a:pt x="0" y="603250"/>
                      <a:pt x="54610" y="1339850"/>
                    </a:cubicBezTo>
                    <a:lnTo>
                      <a:pt x="304800" y="4726940"/>
                    </a:lnTo>
                    <a:cubicBezTo>
                      <a:pt x="358140" y="5445760"/>
                      <a:pt x="977900" y="6037580"/>
                      <a:pt x="1694180" y="6065520"/>
                    </a:cubicBezTo>
                    <a:lnTo>
                      <a:pt x="1694180" y="0"/>
                    </a:lnTo>
                    <a:lnTo>
                      <a:pt x="1299210" y="0"/>
                    </a:lnTo>
                    <a:close/>
                  </a:path>
                </a:pathLst>
              </a:custGeom>
              <a:solidFill>
                <a:srgbClr val="EC6737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1180725"/>
            <a:ext cx="15555874" cy="9467482"/>
            <a:chOff x="0" y="0"/>
            <a:chExt cx="20741165" cy="1262330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1256841"/>
              <a:ext cx="20741165" cy="11366468"/>
              <a:chOff x="0" y="0"/>
              <a:chExt cx="5490351" cy="3008794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5490351" cy="3008794"/>
              </a:xfrm>
              <a:custGeom>
                <a:avLst/>
                <a:gdLst/>
                <a:ahLst/>
                <a:cxnLst/>
                <a:rect r="r" b="b" t="t" l="l"/>
                <a:pathLst>
                  <a:path h="3008794" w="5490351">
                    <a:moveTo>
                      <a:pt x="5365891" y="3008794"/>
                    </a:moveTo>
                    <a:lnTo>
                      <a:pt x="124460" y="3008794"/>
                    </a:lnTo>
                    <a:cubicBezTo>
                      <a:pt x="55880" y="3008794"/>
                      <a:pt x="0" y="2952914"/>
                      <a:pt x="0" y="28843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884334"/>
                    </a:lnTo>
                    <a:cubicBezTo>
                      <a:pt x="5490351" y="2952914"/>
                      <a:pt x="5434471" y="3008794"/>
                      <a:pt x="5365891" y="3008794"/>
                    </a:cubicBezTo>
                    <a:close/>
                  </a:path>
                </a:pathLst>
              </a:custGeom>
              <a:solidFill>
                <a:srgbClr val="EC6737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10800000">
              <a:off x="1183022" y="0"/>
              <a:ext cx="8880221" cy="1388962"/>
              <a:chOff x="0" y="0"/>
              <a:chExt cx="38779425" cy="606552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-50800" y="0"/>
                <a:ext cx="38881025" cy="6066790"/>
              </a:xfrm>
              <a:custGeom>
                <a:avLst/>
                <a:gdLst/>
                <a:ahLst/>
                <a:cxnLst/>
                <a:rect r="r" b="b" t="t" l="l"/>
                <a:pathLst>
                  <a:path h="6066790" w="38881025">
                    <a:moveTo>
                      <a:pt x="1692910" y="0"/>
                    </a:moveTo>
                    <a:lnTo>
                      <a:pt x="1692910" y="6065520"/>
                    </a:lnTo>
                    <a:cubicBezTo>
                      <a:pt x="1710690" y="6066790"/>
                      <a:pt x="1728470" y="6066790"/>
                      <a:pt x="1746250" y="6066790"/>
                    </a:cubicBezTo>
                    <a:lnTo>
                      <a:pt x="37124615" y="6066790"/>
                    </a:lnTo>
                    <a:lnTo>
                      <a:pt x="37124615" y="0"/>
                    </a:lnTo>
                    <a:lnTo>
                      <a:pt x="1692910" y="0"/>
                    </a:lnTo>
                    <a:close/>
                    <a:moveTo>
                      <a:pt x="37581815" y="0"/>
                    </a:moveTo>
                    <a:lnTo>
                      <a:pt x="37124615" y="0"/>
                    </a:lnTo>
                    <a:lnTo>
                      <a:pt x="37124615" y="6065520"/>
                    </a:lnTo>
                    <a:lnTo>
                      <a:pt x="37134775" y="6065520"/>
                    </a:lnTo>
                    <a:cubicBezTo>
                      <a:pt x="37873915" y="6065520"/>
                      <a:pt x="38522886" y="5462270"/>
                      <a:pt x="38576225" y="4725670"/>
                    </a:cubicBezTo>
                    <a:lnTo>
                      <a:pt x="38826415" y="1338580"/>
                    </a:lnTo>
                    <a:cubicBezTo>
                      <a:pt x="38881025" y="603250"/>
                      <a:pt x="38320954" y="0"/>
                      <a:pt x="37581815" y="0"/>
                    </a:cubicBezTo>
                    <a:close/>
                    <a:moveTo>
                      <a:pt x="1299210" y="0"/>
                    </a:moveTo>
                    <a:cubicBezTo>
                      <a:pt x="560070" y="0"/>
                      <a:pt x="0" y="603250"/>
                      <a:pt x="54610" y="1339850"/>
                    </a:cubicBezTo>
                    <a:lnTo>
                      <a:pt x="304800" y="4726940"/>
                    </a:lnTo>
                    <a:cubicBezTo>
                      <a:pt x="358140" y="5445760"/>
                      <a:pt x="977900" y="6037580"/>
                      <a:pt x="1694180" y="6065520"/>
                    </a:cubicBezTo>
                    <a:lnTo>
                      <a:pt x="1694180" y="0"/>
                    </a:lnTo>
                    <a:lnTo>
                      <a:pt x="1299210" y="0"/>
                    </a:lnTo>
                    <a:close/>
                  </a:path>
                </a:pathLst>
              </a:custGeom>
              <a:solidFill>
                <a:srgbClr val="EC6737"/>
              </a:solidFill>
            </p:spPr>
          </p:sp>
        </p:grpSp>
      </p:grpSp>
      <p:sp>
        <p:nvSpPr>
          <p:cNvPr name="AutoShape 12" id="12"/>
          <p:cNvSpPr/>
          <p:nvPr/>
        </p:nvSpPr>
        <p:spPr>
          <a:xfrm rot="0">
            <a:off x="4525341" y="8895466"/>
            <a:ext cx="8955748" cy="0"/>
          </a:xfrm>
          <a:prstGeom prst="line">
            <a:avLst/>
          </a:prstGeom>
          <a:ln cap="rnd" w="9525">
            <a:solidFill>
              <a:srgbClr val="FFFBEC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rcRect l="10075" t="9339" r="9770" b="9907"/>
          <a:stretch>
            <a:fillRect/>
          </a:stretch>
        </p:blipFill>
        <p:spPr>
          <a:xfrm flipH="false" flipV="false" rot="0">
            <a:off x="2157959" y="3257364"/>
            <a:ext cx="6648678" cy="446553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144000" y="2807725"/>
            <a:ext cx="6791734" cy="5364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FFFBEC"/>
                </a:solidFill>
                <a:latin typeface="Roboto Mono Regular Bold"/>
              </a:rPr>
              <a:t>Magento is an open-source, e-commerce web application that provides complete control over the functionality of the e-commerce store with rich features to manage its look and content. It also provides strong catalog management and</a:t>
            </a:r>
            <a:r>
              <a:rPr lang="en-US" sz="3200">
                <a:solidFill>
                  <a:srgbClr val="FFFBEC"/>
                </a:solidFill>
                <a:latin typeface="Roboto Mono Regular Bold"/>
              </a:rPr>
              <a:t> search engine optimization tools.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66017" y="990600"/>
            <a:ext cx="6169717" cy="784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9"/>
              </a:lnSpc>
            </a:pPr>
            <a:r>
              <a:rPr lang="en-US" sz="4899">
                <a:solidFill>
                  <a:srgbClr val="FFFBEC"/>
                </a:solidFill>
                <a:latin typeface="Roboto Mono Regular Bold"/>
              </a:rPr>
              <a:t>What is Magento?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67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158423">
            <a:off x="1302303" y="-558049"/>
            <a:ext cx="16230600" cy="10162269"/>
          </a:xfrm>
          <a:prstGeom prst="rect">
            <a:avLst/>
          </a:prstGeom>
          <a:solidFill>
            <a:srgbClr val="EC6737"/>
          </a:solidFill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9258300"/>
          </a:xfrm>
          <a:prstGeom prst="rect">
            <a:avLst/>
          </a:prstGeom>
          <a:solidFill>
            <a:srgbClr val="FFFBEC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2570831" y="3976739"/>
            <a:ext cx="10560952" cy="4758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70841" indent="-485420" lvl="1">
              <a:lnSpc>
                <a:spcPts val="6295"/>
              </a:lnSpc>
              <a:buFont typeface="Arial"/>
              <a:buChar char="•"/>
            </a:pPr>
            <a:r>
              <a:rPr lang="en-US" sz="4496">
                <a:solidFill>
                  <a:srgbClr val="000000"/>
                </a:solidFill>
                <a:latin typeface="Open Sans Bold"/>
              </a:rPr>
              <a:t>Magento Website Development</a:t>
            </a:r>
          </a:p>
          <a:p>
            <a:pPr algn="just" marL="970841" indent="-485420" lvl="1">
              <a:lnSpc>
                <a:spcPts val="6295"/>
              </a:lnSpc>
              <a:buFont typeface="Arial"/>
              <a:buChar char="•"/>
            </a:pPr>
            <a:r>
              <a:rPr lang="en-US" sz="4496">
                <a:solidFill>
                  <a:srgbClr val="000000"/>
                </a:solidFill>
                <a:latin typeface="Open Sans Bold"/>
              </a:rPr>
              <a:t>Custom Magento Storefronts</a:t>
            </a:r>
          </a:p>
          <a:p>
            <a:pPr algn="just" marL="970841" indent="-485420" lvl="1">
              <a:lnSpc>
                <a:spcPts val="6295"/>
              </a:lnSpc>
              <a:buFont typeface="Arial"/>
              <a:buChar char="•"/>
            </a:pPr>
            <a:r>
              <a:rPr lang="en-US" sz="4496">
                <a:solidFill>
                  <a:srgbClr val="000000"/>
                </a:solidFill>
                <a:latin typeface="Open Sans Bold"/>
              </a:rPr>
              <a:t>Responsive Magento Themes</a:t>
            </a:r>
          </a:p>
          <a:p>
            <a:pPr algn="just" marL="970841" indent="-485420" lvl="1">
              <a:lnSpc>
                <a:spcPts val="6295"/>
              </a:lnSpc>
              <a:buFont typeface="Arial"/>
              <a:buChar char="•"/>
            </a:pPr>
            <a:r>
              <a:rPr lang="en-US" sz="4496">
                <a:solidFill>
                  <a:srgbClr val="000000"/>
                </a:solidFill>
                <a:latin typeface="Open Sans Bold"/>
              </a:rPr>
              <a:t>Magento Extension Development</a:t>
            </a:r>
          </a:p>
          <a:p>
            <a:pPr algn="just" marL="970841" indent="-485420" lvl="1">
              <a:lnSpc>
                <a:spcPts val="6295"/>
              </a:lnSpc>
              <a:buFont typeface="Arial"/>
              <a:buChar char="•"/>
            </a:pPr>
            <a:r>
              <a:rPr lang="en-US" sz="4496">
                <a:solidFill>
                  <a:srgbClr val="000000"/>
                </a:solidFill>
                <a:latin typeface="Open Sans Bold"/>
              </a:rPr>
              <a:t>Magento Migration Services</a:t>
            </a:r>
          </a:p>
          <a:p>
            <a:pPr algn="just" marL="970841" indent="-485420" lvl="1">
              <a:lnSpc>
                <a:spcPts val="6295"/>
              </a:lnSpc>
              <a:buFont typeface="Arial"/>
              <a:buChar char="•"/>
            </a:pPr>
            <a:r>
              <a:rPr lang="en-US" sz="4496">
                <a:solidFill>
                  <a:srgbClr val="000000"/>
                </a:solidFill>
                <a:latin typeface="Open Sans Bold"/>
              </a:rPr>
              <a:t>Magento </a:t>
            </a:r>
            <a:r>
              <a:rPr lang="en-US" sz="4496">
                <a:solidFill>
                  <a:srgbClr val="000000"/>
                </a:solidFill>
                <a:latin typeface="Open Sans Bold"/>
              </a:rPr>
              <a:t>Support &amp; Maintenance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5313" y="8491846"/>
            <a:ext cx="1865263" cy="153290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67562" y="1633575"/>
            <a:ext cx="4041947" cy="476032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498774" y="1231094"/>
            <a:ext cx="10616257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EC6737"/>
                </a:solidFill>
                <a:latin typeface="Roboto Mono Regular Bold"/>
              </a:rPr>
              <a:t>What are our expertise?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67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514350"/>
            <a:ext cx="16062759" cy="9258300"/>
          </a:xfrm>
          <a:prstGeom prst="rect">
            <a:avLst/>
          </a:prstGeom>
          <a:solidFill>
            <a:srgbClr val="FFFBE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463579" y="3063205"/>
            <a:ext cx="8822384" cy="2458651"/>
            <a:chOff x="0" y="0"/>
            <a:chExt cx="11763178" cy="3278201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97861" y="1415446"/>
              <a:ext cx="822525" cy="1175036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051267" cy="1051267"/>
            </a:xfrm>
            <a:prstGeom prst="rect">
              <a:avLst/>
            </a:prstGeom>
          </p:spPr>
        </p:pic>
        <p:sp>
          <p:nvSpPr>
            <p:cNvPr name="TextBox 6" id="6"/>
            <p:cNvSpPr txBox="true"/>
            <p:nvPr/>
          </p:nvSpPr>
          <p:spPr>
            <a:xfrm rot="0">
              <a:off x="1330627" y="9525"/>
              <a:ext cx="10432552" cy="9376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07"/>
                </a:lnSpc>
              </a:pPr>
              <a:r>
                <a:rPr lang="en-US" sz="4661" u="sng">
                  <a:solidFill>
                    <a:srgbClr val="000000"/>
                  </a:solidFill>
                  <a:latin typeface="League Spartan"/>
                </a:rPr>
                <a:t>www.indiainternets.com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330627" y="1424971"/>
              <a:ext cx="7590362" cy="18532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07"/>
                </a:lnSpc>
              </a:pPr>
              <a:r>
                <a:rPr lang="en-US" sz="4661">
                  <a:solidFill>
                    <a:srgbClr val="000000"/>
                  </a:solidFill>
                  <a:latin typeface="League Spartan"/>
                </a:rPr>
                <a:t>B-112, Sector 64, Noida, UP- 201301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463579" y="6433542"/>
            <a:ext cx="9153217" cy="1843060"/>
            <a:chOff x="0" y="0"/>
            <a:chExt cx="12204289" cy="2457413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5290" t="0" r="0" b="13646"/>
            <a:stretch>
              <a:fillRect/>
            </a:stretch>
          </p:blipFill>
          <p:spPr>
            <a:xfrm flipH="false" flipV="false" rot="0">
              <a:off x="0" y="0"/>
              <a:ext cx="1085837" cy="1106909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553711"/>
              <a:ext cx="1052769" cy="809675"/>
            </a:xfrm>
            <a:prstGeom prst="rect">
              <a:avLst/>
            </a:prstGeom>
          </p:spPr>
        </p:pic>
        <p:sp>
          <p:nvSpPr>
            <p:cNvPr name="TextBox 11" id="11"/>
            <p:cNvSpPr txBox="true"/>
            <p:nvPr/>
          </p:nvSpPr>
          <p:spPr>
            <a:xfrm rot="0">
              <a:off x="1349062" y="69259"/>
              <a:ext cx="8287789" cy="9254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92"/>
                </a:lnSpc>
              </a:pPr>
              <a:r>
                <a:rPr lang="en-US" sz="4649">
                  <a:solidFill>
                    <a:srgbClr val="000000"/>
                  </a:solidFill>
                  <a:latin typeface="League Spartan"/>
                </a:rPr>
                <a:t>+91 956 043 3318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339388" y="1531962"/>
              <a:ext cx="10864901" cy="9254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92"/>
                </a:lnSpc>
              </a:pPr>
              <a:r>
                <a:rPr lang="en-US" sz="4649">
                  <a:solidFill>
                    <a:srgbClr val="000000"/>
                  </a:solidFill>
                  <a:latin typeface="League Spartan"/>
                </a:rPr>
                <a:t>sales@indiainternets.com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rcRect l="0" t="39871" r="0" b="36153"/>
          <a:stretch>
            <a:fillRect/>
          </a:stretch>
        </p:blipFill>
        <p:spPr>
          <a:xfrm flipH="false" flipV="false" rot="0">
            <a:off x="1624104" y="5143500"/>
            <a:ext cx="5380738" cy="1290042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 rot="0">
            <a:off x="1624104" y="1028700"/>
            <a:ext cx="7435976" cy="2034505"/>
            <a:chOff x="0" y="0"/>
            <a:chExt cx="9914634" cy="271267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9525"/>
              <a:ext cx="9914634" cy="1635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EC6737"/>
                  </a:solidFill>
                  <a:latin typeface="Roboto Mono Regular Bold"/>
                </a:rPr>
                <a:t>OUR DETAILS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2213563"/>
              <a:ext cx="8259365" cy="499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20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DAEw0Vv7WYU</dc:identifier>
  <dcterms:modified xsi:type="dcterms:W3CDTF">2011-08-01T06:04:30Z</dcterms:modified>
  <cp:revision>1</cp:revision>
  <dc:title>Magento Development Company in Delhi- PPT</dc:title>
</cp:coreProperties>
</file>