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Roboto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regular.fntdata"/><Relationship Id="rId10" Type="http://schemas.openxmlformats.org/officeDocument/2006/relationships/slide" Target="slides/slide5.xml"/><Relationship Id="rId13" Type="http://schemas.openxmlformats.org/officeDocument/2006/relationships/font" Target="fonts/Roboto-italic.fntdata"/><Relationship Id="rId12" Type="http://schemas.openxmlformats.org/officeDocument/2006/relationships/font" Target="fonts/Roboto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Robo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09faca096d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09faca096d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09faca096d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09faca096d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09faca096d_0_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09faca096d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09faca096d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109faca096d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7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0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0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cosmeticdermatologyindia.com/treatments/weight-loss-treatment-delhi" TargetMode="External"/><Relationship Id="rId4" Type="http://schemas.openxmlformats.org/officeDocument/2006/relationships/hyperlink" Target="https://www.cosmeticdermatologyindia.com/treatments/weight-loss-treatment-delhi" TargetMode="External"/><Relationship Id="rId5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cosmeticdermatologyindia.com/treatments/weight-loss-treatment-delhi" TargetMode="External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5" Type="http://schemas.openxmlformats.org/officeDocument/2006/relationships/hyperlink" Target="https://www.cosmeticdermatologyindia.com/treatments/weight-loss-treatment-delhi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Relationship Id="rId4" Type="http://schemas.openxmlformats.org/officeDocument/2006/relationships/image" Target="../media/image1.png"/><Relationship Id="rId5" Type="http://schemas.openxmlformats.org/officeDocument/2006/relationships/hyperlink" Target="https://www.cosmeticdermatologyindia.com/treatments/weight-loss-treatment-delhi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mailto:query@cosmeticdermatologyindia.com" TargetMode="External"/><Relationship Id="rId4" Type="http://schemas.openxmlformats.org/officeDocument/2006/relationships/image" Target="../media/image1.png"/><Relationship Id="rId5" Type="http://schemas.openxmlformats.org/officeDocument/2006/relationships/hyperlink" Target="https://www.cosmeticdermatologyindia.com/treatments/weight-loss-treatment-delhi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/>
          <p:nvPr>
            <p:ph type="ctrTitle"/>
          </p:nvPr>
        </p:nvSpPr>
        <p:spPr>
          <a:xfrm>
            <a:off x="390525" y="1446325"/>
            <a:ext cx="8222100" cy="157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hlinkClick r:id="rId3"/>
              </a:rPr>
              <a:t>Weight Loss Programs in Ludhiana</a:t>
            </a:r>
            <a:endParaRPr/>
          </a:p>
        </p:txBody>
      </p:sp>
      <p:sp>
        <p:nvSpPr>
          <p:cNvPr id="68" name="Google Shape;68;p13"/>
          <p:cNvSpPr txBox="1"/>
          <p:nvPr>
            <p:ph idx="1" type="subTitle"/>
          </p:nvPr>
        </p:nvSpPr>
        <p:spPr>
          <a:xfrm>
            <a:off x="390525" y="3138271"/>
            <a:ext cx="8222100" cy="74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90"/>
              <a:t>Cosmetic Dermatology India</a:t>
            </a:r>
            <a:r>
              <a:rPr lang="en" sz="1690"/>
              <a:t> offers the finest cosmetic dermatology and anti-ageing treatments using the latest skincare technology and innovations in the world.</a:t>
            </a:r>
            <a:endParaRPr sz="1690"/>
          </a:p>
        </p:txBody>
      </p:sp>
      <p:sp>
        <p:nvSpPr>
          <p:cNvPr id="69" name="Google Shape;69;p13"/>
          <p:cNvSpPr txBox="1"/>
          <p:nvPr/>
        </p:nvSpPr>
        <p:spPr>
          <a:xfrm>
            <a:off x="515000" y="4461250"/>
            <a:ext cx="80262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Roboto"/>
                <a:ea typeface="Roboto"/>
                <a:cs typeface="Roboto"/>
                <a:sym typeface="Roboto"/>
              </a:rPr>
              <a:t>More information:</a:t>
            </a:r>
            <a:endParaRPr b="1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4"/>
              </a:rPr>
              <a:t>https://www.cosmeticdermatologyindia.com/treatments/weight-loss-treatment-delhi</a:t>
            </a:r>
            <a:r>
              <a:rPr b="1" lang="en">
                <a:latin typeface="Roboto"/>
                <a:ea typeface="Roboto"/>
                <a:cs typeface="Roboto"/>
                <a:sym typeface="Roboto"/>
              </a:rPr>
              <a:t> </a:t>
            </a:r>
            <a:endParaRPr b="1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70" name="Google Shape;70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92700" y="151325"/>
            <a:ext cx="2968425" cy="76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/>
              <a:t>Introduction</a:t>
            </a:r>
            <a:endParaRPr sz="3300"/>
          </a:p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>
            <a:off x="460950" y="1999650"/>
            <a:ext cx="8222100" cy="223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We provide a comprehensive weight-loss programme that incorporates therapeutic therapies such as chakra balancing, hypnosis, and reiki, as well as dietary changes and body sculpting procedures. Emotional wellness and weight gain/loss are inextricably linked. Our holistic therapies assist you in achieving internal harmony, resulting in a shift in your eating habits and food cravings.</a:t>
            </a:r>
            <a:endParaRPr sz="2000">
              <a:solidFill>
                <a:srgbClr val="000000"/>
              </a:solidFill>
            </a:endParaRPr>
          </a:p>
        </p:txBody>
      </p:sp>
      <p:sp>
        <p:nvSpPr>
          <p:cNvPr id="77" name="Google Shape;77;p14"/>
          <p:cNvSpPr txBox="1"/>
          <p:nvPr/>
        </p:nvSpPr>
        <p:spPr>
          <a:xfrm>
            <a:off x="515000" y="4461250"/>
            <a:ext cx="80262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Roboto"/>
                <a:ea typeface="Roboto"/>
                <a:cs typeface="Roboto"/>
                <a:sym typeface="Roboto"/>
              </a:rPr>
              <a:t>More information:</a:t>
            </a:r>
            <a:endParaRPr b="1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3"/>
              </a:rPr>
              <a:t>https://www.cosmeticdermatologyindia.com/treatments/weight-loss-treatment-delhi</a:t>
            </a:r>
            <a:r>
              <a:rPr b="1" lang="en">
                <a:latin typeface="Roboto"/>
                <a:ea typeface="Roboto"/>
                <a:cs typeface="Roboto"/>
                <a:sym typeface="Roboto"/>
              </a:rPr>
              <a:t> </a:t>
            </a:r>
            <a:endParaRPr b="1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78" name="Google Shape;78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2700" y="151325"/>
            <a:ext cx="2968425" cy="76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Gallery</a:t>
            </a:r>
            <a:endParaRPr/>
          </a:p>
        </p:txBody>
      </p:sp>
      <p:pic>
        <p:nvPicPr>
          <p:cNvPr id="84" name="Google Shape;8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2700" y="151325"/>
            <a:ext cx="2968425" cy="76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658825"/>
            <a:ext cx="9144000" cy="2920625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5"/>
          <p:cNvSpPr txBox="1"/>
          <p:nvPr/>
        </p:nvSpPr>
        <p:spPr>
          <a:xfrm>
            <a:off x="558900" y="4579450"/>
            <a:ext cx="80262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Roboto"/>
                <a:ea typeface="Roboto"/>
                <a:cs typeface="Roboto"/>
                <a:sym typeface="Roboto"/>
              </a:rPr>
              <a:t>More information:</a:t>
            </a:r>
            <a:endParaRPr b="1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5"/>
              </a:rPr>
              <a:t>https://www.cosmeticdermatologyindia.com/treatments/weight-loss-treatment-delhi</a:t>
            </a:r>
            <a:r>
              <a:rPr b="1" lang="en">
                <a:latin typeface="Roboto"/>
                <a:ea typeface="Roboto"/>
                <a:cs typeface="Roboto"/>
                <a:sym typeface="Roboto"/>
              </a:rPr>
              <a:t> </a:t>
            </a:r>
            <a:endParaRPr b="1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060925"/>
            <a:ext cx="9144000" cy="3518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2700" y="151325"/>
            <a:ext cx="2968425" cy="76770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6"/>
          <p:cNvSpPr txBox="1"/>
          <p:nvPr/>
        </p:nvSpPr>
        <p:spPr>
          <a:xfrm>
            <a:off x="558900" y="4579450"/>
            <a:ext cx="80262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Roboto"/>
                <a:ea typeface="Roboto"/>
                <a:cs typeface="Roboto"/>
                <a:sym typeface="Roboto"/>
              </a:rPr>
              <a:t>More information:</a:t>
            </a:r>
            <a:endParaRPr b="1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5"/>
              </a:rPr>
              <a:t>https://www.cosmeticdermatologyindia.com/treatments/weight-loss-treatment-delhi</a:t>
            </a:r>
            <a:r>
              <a:rPr b="1" lang="en">
                <a:latin typeface="Roboto"/>
                <a:ea typeface="Roboto"/>
                <a:cs typeface="Roboto"/>
                <a:sym typeface="Roboto"/>
              </a:rPr>
              <a:t> </a:t>
            </a:r>
            <a:endParaRPr b="1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Contact us</a:t>
            </a:r>
            <a:endParaRPr/>
          </a:p>
        </p:txBody>
      </p:sp>
      <p:sp>
        <p:nvSpPr>
          <p:cNvPr id="99" name="Google Shape;99;p17"/>
          <p:cNvSpPr txBox="1"/>
          <p:nvPr>
            <p:ph idx="1" type="body"/>
          </p:nvPr>
        </p:nvSpPr>
        <p:spPr>
          <a:xfrm>
            <a:off x="460950" y="1999650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AAYNA Clinic (Ludhiana)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/>
              <a:t>Address:</a:t>
            </a:r>
            <a:r>
              <a:rPr lang="en"/>
              <a:t> </a:t>
            </a:r>
            <a:r>
              <a:rPr b="1" lang="en">
                <a:solidFill>
                  <a:srgbClr val="E06666"/>
                </a:solidFill>
              </a:rPr>
              <a:t>AAYNA, 7 E, First Floor, Malhar Road, Sarabha Nagar, Ludhiana, Punjab -141001</a:t>
            </a:r>
            <a:endParaRPr b="1">
              <a:solidFill>
                <a:srgbClr val="E06666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/>
              <a:t>Phone:</a:t>
            </a:r>
            <a:r>
              <a:rPr lang="en"/>
              <a:t> </a:t>
            </a:r>
            <a:r>
              <a:rPr b="1" lang="en">
                <a:solidFill>
                  <a:srgbClr val="38761D"/>
                </a:solidFill>
              </a:rPr>
              <a:t>+91-8575006060, 0161-45166063</a:t>
            </a:r>
            <a:endParaRPr b="1">
              <a:solidFill>
                <a:srgbClr val="38761D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/>
              <a:t>M</a:t>
            </a:r>
            <a:r>
              <a:rPr b="1" lang="en"/>
              <a:t>ail:</a:t>
            </a:r>
            <a:r>
              <a:rPr lang="en"/>
              <a:t> </a:t>
            </a:r>
            <a:r>
              <a:rPr lang="en" u="sng">
                <a:solidFill>
                  <a:schemeClr val="hlink"/>
                </a:solidFill>
                <a:hlinkClick r:id="rId3"/>
              </a:rPr>
              <a:t>query@cosmeticdermatologyindia.com</a:t>
            </a:r>
            <a:r>
              <a:rPr lang="en"/>
              <a:t> </a:t>
            </a:r>
            <a:endParaRPr/>
          </a:p>
        </p:txBody>
      </p:sp>
      <p:pic>
        <p:nvPicPr>
          <p:cNvPr id="100" name="Google Shape;100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2700" y="151325"/>
            <a:ext cx="2968425" cy="76770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7"/>
          <p:cNvSpPr txBox="1"/>
          <p:nvPr/>
        </p:nvSpPr>
        <p:spPr>
          <a:xfrm>
            <a:off x="558900" y="4579450"/>
            <a:ext cx="80262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Roboto"/>
                <a:ea typeface="Roboto"/>
                <a:cs typeface="Roboto"/>
                <a:sym typeface="Roboto"/>
              </a:rPr>
              <a:t>More information:</a:t>
            </a:r>
            <a:endParaRPr b="1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5"/>
              </a:rPr>
              <a:t>https://www.cosmeticdermatologyindia.com/treatments/weight-loss-treatment-delhi</a:t>
            </a:r>
            <a:r>
              <a:rPr b="1" lang="en">
                <a:latin typeface="Roboto"/>
                <a:ea typeface="Roboto"/>
                <a:cs typeface="Roboto"/>
                <a:sym typeface="Roboto"/>
              </a:rPr>
              <a:t> </a:t>
            </a:r>
            <a:endParaRPr b="1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1A237E"/>
      </a:accent5>
      <a:accent6>
        <a:srgbClr val="F4B400"/>
      </a:accent6>
      <a:hlink>
        <a:srgbClr val="1A237E"/>
      </a:hlink>
      <a:folHlink>
        <a:srgbClr val="1A237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