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9faca096d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9faca096d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9faca096d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9faca096d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9faca096d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9faca096d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9faca096d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9faca096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osmeticdermatologyindia.com/treatments/weight-loss-treatment-delhi" TargetMode="External"/><Relationship Id="rId4" Type="http://schemas.openxmlformats.org/officeDocument/2006/relationships/hyperlink" Target="https://www.cosmeticdermatologyindia.com/treatments/weight-loss-treatment-delhi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osmeticdermatologyindia.com/treatments/weight-loss-treatment-delhi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https://www.cosmeticdermatologyindia.com/treatments/weight-loss-treatment-delhi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hyperlink" Target="https://www.cosmeticdermatologyindia.com/treatments/weight-loss-treatment-delhi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query@cosmeticdermatologyindia.com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www.cosmeticdermatologyindia.com/treatments/weight-loss-treatment-delh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446325"/>
            <a:ext cx="8222100" cy="157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hlinkClick r:id="rId3"/>
              </a:rPr>
              <a:t>Weight Loss Programs in Ludhiana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3138271"/>
            <a:ext cx="8222100" cy="7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90"/>
              <a:t>Cosmetic Dermatology India</a:t>
            </a:r>
            <a:r>
              <a:rPr lang="en" sz="1690"/>
              <a:t> offers the finest cosmetic dermatology and anti-ageing treatments using the latest skincare technology and innovations in the world.</a:t>
            </a:r>
            <a:endParaRPr sz="1690"/>
          </a:p>
        </p:txBody>
      </p:sp>
      <p:sp>
        <p:nvSpPr>
          <p:cNvPr id="69" name="Google Shape;69;p13"/>
          <p:cNvSpPr txBox="1"/>
          <p:nvPr/>
        </p:nvSpPr>
        <p:spPr>
          <a:xfrm>
            <a:off x="515000" y="4461250"/>
            <a:ext cx="802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More information: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https://www.cosmeticdermatologyindia.com/treatments/weight-loss-treatment-delhi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2700" y="151325"/>
            <a:ext cx="2968425" cy="76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Introduction</a:t>
            </a:r>
            <a:endParaRPr sz="3300"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60950" y="1999650"/>
            <a:ext cx="8222100" cy="22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We provide a comprehensive weight-loss programme that incorporates therapeutic therapies such as chakra balancing, hypnosis, and reiki, as well as dietary changes and body sculpting procedures. Emotional wellness and weight gain/loss are inextricably linked. Our holistic therapies assist you in achieving internal harmony, resulting in a shift in your eating habits and food cravings.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515000" y="4461250"/>
            <a:ext cx="802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More information: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https://www.cosmeticdermatologyindia.com/treatments/weight-loss-treatment-delhi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700" y="151325"/>
            <a:ext cx="2968425" cy="76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Gallery</a:t>
            </a:r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700" y="151325"/>
            <a:ext cx="2968425" cy="76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658825"/>
            <a:ext cx="9144000" cy="29206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5"/>
          <p:cNvSpPr txBox="1"/>
          <p:nvPr/>
        </p:nvSpPr>
        <p:spPr>
          <a:xfrm>
            <a:off x="558900" y="4579450"/>
            <a:ext cx="802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More information: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https://www.cosmeticdermatologyindia.com/treatments/weight-loss-treatment-delhi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60925"/>
            <a:ext cx="9144000" cy="351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700" y="151325"/>
            <a:ext cx="2968425" cy="767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/>
          <p:nvPr/>
        </p:nvSpPr>
        <p:spPr>
          <a:xfrm>
            <a:off x="558900" y="4579450"/>
            <a:ext cx="802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More information: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https://www.cosmeticdermatologyindia.com/treatments/weight-loss-treatment-delhi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us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460950" y="1999650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AAYNA Clinic (Ludhiana)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Address:</a:t>
            </a:r>
            <a:r>
              <a:rPr lang="en"/>
              <a:t> </a:t>
            </a:r>
            <a:r>
              <a:rPr b="1" lang="en">
                <a:solidFill>
                  <a:srgbClr val="E06666"/>
                </a:solidFill>
              </a:rPr>
              <a:t>AAYNA, 7 E, First Floor, Malhar Road, Sarabha Nagar, Ludhiana, Punjab -141001</a:t>
            </a:r>
            <a:endParaRPr b="1">
              <a:solidFill>
                <a:srgbClr val="E0666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Phone:</a:t>
            </a:r>
            <a:r>
              <a:rPr lang="en"/>
              <a:t> </a:t>
            </a:r>
            <a:r>
              <a:rPr b="1" lang="en">
                <a:solidFill>
                  <a:srgbClr val="38761D"/>
                </a:solidFill>
              </a:rPr>
              <a:t>+91-8575006060, 0161-45166063</a:t>
            </a:r>
            <a:endParaRPr b="1"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M</a:t>
            </a:r>
            <a:r>
              <a:rPr b="1" lang="en"/>
              <a:t>ail: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query@cosmeticdermatologyindia.com</a:t>
            </a:r>
            <a:r>
              <a:rPr lang="en"/>
              <a:t> </a:t>
            </a:r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700" y="151325"/>
            <a:ext cx="2968425" cy="76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/>
        </p:nvSpPr>
        <p:spPr>
          <a:xfrm>
            <a:off x="558900" y="4579450"/>
            <a:ext cx="802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More information: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5"/>
              </a:rPr>
              <a:t>https://www.cosmeticdermatologyindia.com/treatments/weight-loss-treatment-delhi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