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Playfair Display"/>
      <p:regular r:id="rId10"/>
      <p:bold r:id="rId11"/>
      <p:italic r:id="rId12"/>
      <p:boldItalic r:id="rId13"/>
    </p:embeddedFont>
    <p:embeddedFont>
      <p:font typeface="Montserrat"/>
      <p:regular r:id="rId14"/>
      <p:bold r:id="rId15"/>
      <p:italic r:id="rId16"/>
      <p:boldItalic r:id="rId17"/>
    </p:embeddedFont>
    <p:embeddedFont>
      <p:font typeface="Oswald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layfairDisplay-bold.fntdata"/><Relationship Id="rId10" Type="http://schemas.openxmlformats.org/officeDocument/2006/relationships/font" Target="fonts/PlayfairDisplay-regular.fntdata"/><Relationship Id="rId13" Type="http://schemas.openxmlformats.org/officeDocument/2006/relationships/font" Target="fonts/PlayfairDisplay-boldItalic.fntdata"/><Relationship Id="rId12" Type="http://schemas.openxmlformats.org/officeDocument/2006/relationships/font" Target="fonts/PlayfairDisplay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bold.fntdata"/><Relationship Id="rId14" Type="http://schemas.openxmlformats.org/officeDocument/2006/relationships/font" Target="fonts/Montserrat-regular.fntdata"/><Relationship Id="rId17" Type="http://schemas.openxmlformats.org/officeDocument/2006/relationships/font" Target="fonts/Montserrat-boldItalic.fntdata"/><Relationship Id="rId16" Type="http://schemas.openxmlformats.org/officeDocument/2006/relationships/font" Target="fonts/Montserrat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swald-bold.fntdata"/><Relationship Id="rId6" Type="http://schemas.openxmlformats.org/officeDocument/2006/relationships/slide" Target="slides/slide1.xml"/><Relationship Id="rId18" Type="http://schemas.openxmlformats.org/officeDocument/2006/relationships/font" Target="fonts/Oswald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0a1757f4cc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0a1757f4cc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0a1757f4cc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0a1757f4cc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0a1757f4cc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0a1757f4cc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4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lt1"/>
                </a:highlight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highlight>
                  <a:schemeClr val="dk1"/>
                </a:highlight>
              </a:defRPr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op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Relationship Id="rId4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Industrial Cardan Shafts Manufacturer</a:t>
            </a:r>
            <a:endParaRPr/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25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Reliable and Quality Solutions</a:t>
            </a:r>
            <a:endParaRPr/>
          </a:p>
        </p:txBody>
      </p:sp>
      <p:pic>
        <p:nvPicPr>
          <p:cNvPr id="60" name="Google Shape;6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4250" y="152400"/>
            <a:ext cx="3208905" cy="109905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3"/>
          <p:cNvSpPr txBox="1"/>
          <p:nvPr/>
        </p:nvSpPr>
        <p:spPr>
          <a:xfrm>
            <a:off x="7171350" y="152400"/>
            <a:ext cx="197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+91 931-1129-661/62</a:t>
            </a:r>
            <a:endParaRPr b="1"/>
          </a:p>
        </p:txBody>
      </p:sp>
      <p:sp>
        <p:nvSpPr>
          <p:cNvPr id="62" name="Google Shape;62;p13"/>
          <p:cNvSpPr txBox="1"/>
          <p:nvPr/>
        </p:nvSpPr>
        <p:spPr>
          <a:xfrm>
            <a:off x="1058550" y="4666500"/>
            <a:ext cx="70269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For more information: </a:t>
            </a:r>
            <a:r>
              <a:rPr b="1" lang="en" sz="1900"/>
              <a:t>https://www.nuhydro.com/</a:t>
            </a:r>
            <a:endParaRPr b="1" sz="19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4250" y="152400"/>
            <a:ext cx="3208905" cy="109905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4"/>
          <p:cNvSpPr txBox="1"/>
          <p:nvPr/>
        </p:nvSpPr>
        <p:spPr>
          <a:xfrm>
            <a:off x="1058550" y="4666500"/>
            <a:ext cx="70269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For more information: https://www.nuhydro.com/</a:t>
            </a:r>
            <a:endParaRPr b="1" sz="1900"/>
          </a:p>
        </p:txBody>
      </p:sp>
      <p:sp>
        <p:nvSpPr>
          <p:cNvPr id="69" name="Google Shape;69;p14"/>
          <p:cNvSpPr txBox="1"/>
          <p:nvPr/>
        </p:nvSpPr>
        <p:spPr>
          <a:xfrm>
            <a:off x="7171350" y="152400"/>
            <a:ext cx="197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+91 931-1129-661/62</a:t>
            </a:r>
            <a:endParaRPr b="1"/>
          </a:p>
        </p:txBody>
      </p:sp>
      <p:pic>
        <p:nvPicPr>
          <p:cNvPr id="70" name="Google Shape;70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150" y="1316100"/>
            <a:ext cx="9143999" cy="3350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4250" y="152400"/>
            <a:ext cx="3208905" cy="109905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5"/>
          <p:cNvSpPr txBox="1"/>
          <p:nvPr/>
        </p:nvSpPr>
        <p:spPr>
          <a:xfrm>
            <a:off x="7171350" y="152400"/>
            <a:ext cx="197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+91 931-1129-661/62</a:t>
            </a:r>
            <a:endParaRPr b="1"/>
          </a:p>
        </p:txBody>
      </p:sp>
      <p:pic>
        <p:nvPicPr>
          <p:cNvPr id="77" name="Google Shape;77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375" y="1342950"/>
            <a:ext cx="9063275" cy="315592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5"/>
          <p:cNvSpPr txBox="1"/>
          <p:nvPr/>
        </p:nvSpPr>
        <p:spPr>
          <a:xfrm>
            <a:off x="1058550" y="4666500"/>
            <a:ext cx="70269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For more information: https://www.nuhydro.com/</a:t>
            </a:r>
            <a:endParaRPr b="1" sz="19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3000" u="sng"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rPr>
              <a:t>Contact Us</a:t>
            </a:r>
            <a:endParaRPr sz="3000" u="sng">
              <a:highlight>
                <a:schemeClr val="dk1"/>
              </a:highlight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" u="sng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Nuhydro Automation</a:t>
            </a:r>
            <a:endParaRPr b="1" u="sng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B-26, Sector 67, Uttar Pradesh, India</a:t>
            </a:r>
            <a:br>
              <a:rPr lang="en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en">
                <a:latin typeface="Georgia"/>
                <a:ea typeface="Georgia"/>
                <a:cs typeface="Georgia"/>
                <a:sym typeface="Georgia"/>
              </a:rPr>
              <a:t>Noida-201307</a:t>
            </a:r>
            <a:endParaRPr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Ph: </a:t>
            </a:r>
            <a:r>
              <a:rPr lang="en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91 9311129661 </a:t>
            </a:r>
            <a:endParaRPr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Mail:</a:t>
            </a:r>
            <a:r>
              <a:rPr lang="en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sales@nuhydro.com</a:t>
            </a:r>
            <a:endParaRPr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84" name="Google Shape;8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4250" y="152400"/>
            <a:ext cx="3208905" cy="109905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6"/>
          <p:cNvSpPr txBox="1"/>
          <p:nvPr/>
        </p:nvSpPr>
        <p:spPr>
          <a:xfrm>
            <a:off x="7171350" y="152400"/>
            <a:ext cx="197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+91 931-1129-661/62</a:t>
            </a:r>
            <a:endParaRPr b="1"/>
          </a:p>
        </p:txBody>
      </p:sp>
      <p:sp>
        <p:nvSpPr>
          <p:cNvPr id="86" name="Google Shape;86;p16"/>
          <p:cNvSpPr txBox="1"/>
          <p:nvPr/>
        </p:nvSpPr>
        <p:spPr>
          <a:xfrm>
            <a:off x="1058550" y="4666500"/>
            <a:ext cx="70269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For more information: https://www.nuhydro.com/</a:t>
            </a:r>
            <a:endParaRPr b="1" sz="19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1AFD1"/>
      </a:accent4>
      <a:accent5>
        <a:srgbClr val="0F9D58"/>
      </a:accent5>
      <a:accent6>
        <a:srgbClr val="9C27B0"/>
      </a:accent6>
      <a:hlink>
        <a:srgbClr val="0F9D58"/>
      </a:hlink>
      <a:folHlink>
        <a:srgbClr val="0F9D5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