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a08da003a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a08da003a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a08da003a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a08da003a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a08da003a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0a08da003a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trutestlab.com/blood-sample-collection-at-home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222900" y="1851200"/>
            <a:ext cx="59211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hlinkClick r:id="rId3"/>
              </a:rPr>
              <a:t>Blood Sample Collection from Home in Delhi</a:t>
            </a:r>
            <a:r>
              <a:rPr b="1" lang="en"/>
              <a:t> </a:t>
            </a:r>
            <a:endParaRPr b="1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844350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0000"/>
                </a:solidFill>
              </a:rPr>
              <a:t>Home Blood Sample Collection</a:t>
            </a:r>
            <a:endParaRPr b="1" sz="1700">
              <a:solidFill>
                <a:srgbClr val="FF0000"/>
              </a:solidFill>
            </a:endParaRPr>
          </a:p>
        </p:txBody>
      </p:sp>
      <p:pic>
        <p:nvPicPr>
          <p:cNvPr id="136" name="Google Shape;13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00525" y="367250"/>
            <a:ext cx="2778500" cy="112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3"/>
          <p:cNvSpPr txBox="1"/>
          <p:nvPr/>
        </p:nvSpPr>
        <p:spPr>
          <a:xfrm>
            <a:off x="2001000" y="4527900"/>
            <a:ext cx="53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https://www.trutestlab.com/blood-sample-collection-at-home</a:t>
            </a:r>
            <a:endParaRPr b="1">
              <a:solidFill>
                <a:schemeClr val="lt1"/>
              </a:solidFill>
            </a:endParaRPr>
          </a:p>
        </p:txBody>
      </p:sp>
      <p:pic>
        <p:nvPicPr>
          <p:cNvPr id="138" name="Google Shape;13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575" y="2367575"/>
            <a:ext cx="2041299" cy="19194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9375" y="206100"/>
            <a:ext cx="2579225" cy="1042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4"/>
          <p:cNvSpPr txBox="1"/>
          <p:nvPr/>
        </p:nvSpPr>
        <p:spPr>
          <a:xfrm>
            <a:off x="2001000" y="4527900"/>
            <a:ext cx="53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https://www.trutestlab.com/blood-sample-collection-at-home</a:t>
            </a:r>
            <a:endParaRPr b="1">
              <a:solidFill>
                <a:schemeClr val="lt1"/>
              </a:solidFill>
            </a:endParaRPr>
          </a:p>
        </p:txBody>
      </p:sp>
      <p:pic>
        <p:nvPicPr>
          <p:cNvPr id="145" name="Google Shape;14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401350"/>
            <a:ext cx="9144000" cy="297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9375" y="206100"/>
            <a:ext cx="2579225" cy="104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401350"/>
            <a:ext cx="9144000" cy="299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5"/>
          <p:cNvSpPr txBox="1"/>
          <p:nvPr/>
        </p:nvSpPr>
        <p:spPr>
          <a:xfrm>
            <a:off x="2001000" y="4527900"/>
            <a:ext cx="53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https://www.trutestlab.com/blood-sample-collection-at-home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>
            <p:ph idx="1" type="body"/>
          </p:nvPr>
        </p:nvSpPr>
        <p:spPr>
          <a:xfrm>
            <a:off x="-50" y="1567550"/>
            <a:ext cx="91440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Montserrat"/>
                <a:ea typeface="Montserrat"/>
                <a:cs typeface="Montserrat"/>
                <a:sym typeface="Montserrat"/>
              </a:rPr>
              <a:t>Contact us</a:t>
            </a:r>
            <a:br>
              <a:rPr lang="en" sz="2400">
                <a:latin typeface="Montserrat"/>
                <a:ea typeface="Montserrat"/>
                <a:cs typeface="Montserrat"/>
                <a:sym typeface="Montserrat"/>
              </a:rPr>
            </a:b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TRUTEST Laboratories (Powered By iGenetic Diagnostics)</a:t>
            </a:r>
            <a:endParaRPr sz="2400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1C232"/>
                </a:solidFill>
                <a:latin typeface="Montserrat"/>
                <a:ea typeface="Montserrat"/>
                <a:cs typeface="Montserrat"/>
                <a:sym typeface="Montserrat"/>
              </a:rPr>
              <a:t>Gurudwara Singh Sabha, L-30 C, Basement , Malviya Nagar, Near, New Delhi, Delhi</a:t>
            </a:r>
            <a:endParaRPr sz="2400">
              <a:solidFill>
                <a:srgbClr val="F1C23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1C232"/>
                </a:solidFill>
                <a:latin typeface="Montserrat"/>
                <a:ea typeface="Montserrat"/>
                <a:cs typeface="Montserrat"/>
                <a:sym typeface="Montserrat"/>
              </a:rPr>
              <a:t>Pin: 110017</a:t>
            </a:r>
            <a:endParaRPr sz="2400">
              <a:solidFill>
                <a:srgbClr val="F1C23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1C232"/>
                </a:solidFill>
                <a:latin typeface="Montserrat"/>
                <a:ea typeface="Montserrat"/>
                <a:cs typeface="Montserrat"/>
                <a:sym typeface="Montserrat"/>
              </a:rPr>
              <a:t>Phone: 1800 210 1616</a:t>
            </a:r>
            <a:endParaRPr sz="2400">
              <a:solidFill>
                <a:srgbClr val="F1C23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8" name="Google Shape;15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9375" y="206100"/>
            <a:ext cx="2579225" cy="104285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6"/>
          <p:cNvSpPr txBox="1"/>
          <p:nvPr/>
        </p:nvSpPr>
        <p:spPr>
          <a:xfrm>
            <a:off x="2001000" y="4527900"/>
            <a:ext cx="53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https://www.trutestlab.com/blood-sample-collection-at-home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