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Nuni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bold.fntdata"/><Relationship Id="rId10" Type="http://schemas.openxmlformats.org/officeDocument/2006/relationships/font" Target="fonts/Nunito-regular.fntdata"/><Relationship Id="rId13" Type="http://schemas.openxmlformats.org/officeDocument/2006/relationships/font" Target="fonts/Nunito-boldItalic.fntdata"/><Relationship Id="rId12" Type="http://schemas.openxmlformats.org/officeDocument/2006/relationships/font" Target="fonts/Nuni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09e65cc1bc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09e65cc1bc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09e65cc1bc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09e65cc1bc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09e65cc1bc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09e65cc1bc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nofrillsdeal.com/dlf-one-midtown-delhi" TargetMode="External"/><Relationship Id="rId4" Type="http://schemas.openxmlformats.org/officeDocument/2006/relationships/hyperlink" Target="https://www.nofrillsdeal.com/dlf-one-midtown-delhi" TargetMode="External"/><Relationship Id="rId5" Type="http://schemas.openxmlformats.org/officeDocument/2006/relationships/image" Target="../media/image1.png"/><Relationship Id="rId6" Type="http://schemas.openxmlformats.org/officeDocument/2006/relationships/hyperlink" Target="https://www.nofrillsdeal.com/dlf-one-midtown-delhi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hyperlink" Target="https://www.nofrillsdeal.com/dlf-one-midtown-delhi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hyperlink" Target="https://www.nofrillsdeal.com/dlf-one-midtown-delhi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hyperlink" Target="https://www.nofrillsdeal.com/dlf-one-midtown-delhi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91353" y="1446808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hlink"/>
                </a:solidFill>
                <a:hlinkClick r:id="rId3"/>
              </a:rPr>
              <a:t>DLF One Midtown</a:t>
            </a:r>
            <a:r>
              <a:rPr b="1" lang="en"/>
              <a:t> </a:t>
            </a:r>
            <a:endParaRPr b="1"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2039075" y="2787470"/>
            <a:ext cx="5361300" cy="8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b="1" lang="en" sz="1760" u="sng">
                <a:solidFill>
                  <a:schemeClr val="hlink"/>
                </a:solidFill>
                <a:hlinkClick r:id="rId4"/>
              </a:rPr>
              <a:t>DLF One Midtown</a:t>
            </a:r>
            <a:r>
              <a:rPr lang="en" sz="1760"/>
              <a:t> is one of the most awaited luxury residential projects located at Shivaji Marg, Moti Nagar, Delhi.</a:t>
            </a:r>
            <a:endParaRPr sz="1760"/>
          </a:p>
        </p:txBody>
      </p:sp>
      <p:pic>
        <p:nvPicPr>
          <p:cNvPr id="130" name="Google Shape;13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32725" y="875300"/>
            <a:ext cx="3298575" cy="81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3"/>
          <p:cNvSpPr txBox="1"/>
          <p:nvPr/>
        </p:nvSpPr>
        <p:spPr>
          <a:xfrm>
            <a:off x="2650725" y="4418325"/>
            <a:ext cx="4602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hlink"/>
                </a:solidFill>
                <a:hlinkClick r:id="rId6"/>
              </a:rPr>
              <a:t>https://www.nofrillsdeal.com/dlf-one-midtown-delhi</a:t>
            </a:r>
            <a:r>
              <a:rPr b="1" lang="en"/>
              <a:t> 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7550" y="230700"/>
            <a:ext cx="2828900" cy="69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6525" y="1052175"/>
            <a:ext cx="8750950" cy="332585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4"/>
          <p:cNvSpPr txBox="1"/>
          <p:nvPr/>
        </p:nvSpPr>
        <p:spPr>
          <a:xfrm>
            <a:off x="2650725" y="4418325"/>
            <a:ext cx="4602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hlink"/>
                </a:solidFill>
                <a:hlinkClick r:id="rId5"/>
              </a:rPr>
              <a:t>https://www.nofrillsdeal.com/dlf-one-midtown-delhi</a:t>
            </a:r>
            <a:r>
              <a:rPr b="1" lang="en"/>
              <a:t> 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7550" y="230700"/>
            <a:ext cx="2828900" cy="69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1450" y="1011738"/>
            <a:ext cx="8756025" cy="330353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5"/>
          <p:cNvSpPr txBox="1"/>
          <p:nvPr/>
        </p:nvSpPr>
        <p:spPr>
          <a:xfrm>
            <a:off x="2650725" y="4418325"/>
            <a:ext cx="4602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hlink"/>
                </a:solidFill>
                <a:hlinkClick r:id="rId5"/>
              </a:rPr>
              <a:t>https://www.nofrillsdeal.com/dlf-one-midtown-delhi</a:t>
            </a:r>
            <a:r>
              <a:rPr b="1" lang="en"/>
              <a:t> </a:t>
            </a: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6"/>
          <p:cNvSpPr txBox="1"/>
          <p:nvPr>
            <p:ph idx="1" type="body"/>
          </p:nvPr>
        </p:nvSpPr>
        <p:spPr>
          <a:xfrm>
            <a:off x="819150" y="1519138"/>
            <a:ext cx="7505700" cy="230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 u="sng"/>
              <a:t>Contact Us</a:t>
            </a:r>
            <a:endParaRPr b="1" u="sng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100"/>
              <a:t>Phone No: 9999999237</a:t>
            </a:r>
            <a:endParaRPr b="1"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100"/>
              <a:t>Email ID: info@nofrillsdeal.com</a:t>
            </a:r>
            <a:endParaRPr b="1" sz="21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100"/>
              <a:t>Address: 9/52, Kirti Nagar Industrial Area, Delhi 110015, INDIA</a:t>
            </a:r>
            <a:endParaRPr b="1" sz="2100"/>
          </a:p>
        </p:txBody>
      </p:sp>
      <p:pic>
        <p:nvPicPr>
          <p:cNvPr id="151" name="Google Shape;15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7550" y="230700"/>
            <a:ext cx="2828900" cy="69595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6"/>
          <p:cNvSpPr txBox="1"/>
          <p:nvPr/>
        </p:nvSpPr>
        <p:spPr>
          <a:xfrm>
            <a:off x="2650725" y="4418325"/>
            <a:ext cx="4602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hlink"/>
                </a:solidFill>
                <a:hlinkClick r:id="rId4"/>
              </a:rPr>
              <a:t>https://www.nofrillsdeal.com/dlf-one-midtown-delhi</a:t>
            </a:r>
            <a:r>
              <a:rPr b="1" lang="en"/>
              <a:t> 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