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aa84f8f7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aa84f8f7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aa84f8f7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aa84f8f7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aa84f8f7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aa84f8f7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remviaggindia.com/destination/viaggio-in-india-del-nord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info@premviaggindia.com" TargetMode="External"/><Relationship Id="rId4" Type="http://schemas.openxmlformats.org/officeDocument/2006/relationships/hyperlink" Target="https://premviaggindia.com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Prenotare Viaggio In India Del Nord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Viaggio in India fai da te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50" y="138975"/>
            <a:ext cx="2857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633700" y="159788"/>
            <a:ext cx="35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Mobile: +91 9650626369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  info@premviaggindia.com</a:t>
            </a:r>
            <a:endParaRPr b="1"/>
          </a:p>
        </p:txBody>
      </p:sp>
      <p:sp>
        <p:nvSpPr>
          <p:cNvPr id="62" name="Google Shape;62;p13"/>
          <p:cNvSpPr txBox="1"/>
          <p:nvPr/>
        </p:nvSpPr>
        <p:spPr>
          <a:xfrm>
            <a:off x="188025" y="4686900"/>
            <a:ext cx="89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Visit:</a:t>
            </a:r>
            <a:r>
              <a:rPr b="1" lang="en">
                <a:solidFill>
                  <a:srgbClr val="98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https://premviaggindia.com/destination/viaggio-in-india-del-nord/</a:t>
            </a:r>
            <a:endParaRPr b="1">
              <a:solidFill>
                <a:srgbClr val="98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138975"/>
            <a:ext cx="2857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633700" y="159788"/>
            <a:ext cx="35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Mobile: +91 9650626369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  info@premviaggindia.com</a:t>
            </a:r>
            <a:endParaRPr b="1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8600"/>
            <a:ext cx="9144000" cy="38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88025" y="4780900"/>
            <a:ext cx="89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Visit:</a:t>
            </a:r>
            <a:r>
              <a:rPr b="1" lang="en">
                <a:solidFill>
                  <a:srgbClr val="98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https://premviaggindia.com/destination/viaggio-in-india-del-nord/</a:t>
            </a:r>
            <a:endParaRPr b="1">
              <a:solidFill>
                <a:srgbClr val="98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138975"/>
            <a:ext cx="2857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633700" y="159788"/>
            <a:ext cx="35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Mobile: +91 9650626369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  info@premviaggindia.com</a:t>
            </a:r>
            <a:endParaRPr b="1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9500"/>
            <a:ext cx="9144000" cy="39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88025" y="4794325"/>
            <a:ext cx="895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Visit:</a:t>
            </a:r>
            <a:r>
              <a:rPr b="1" lang="en">
                <a:solidFill>
                  <a:srgbClr val="98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https://premviaggindia.com/destination/viaggio-in-india-del-nord/</a:t>
            </a:r>
            <a:endParaRPr b="1">
              <a:solidFill>
                <a:srgbClr val="98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Contattaci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Indirizzo: </a:t>
            </a:r>
            <a:r>
              <a:rPr lang="en" sz="27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Viale Capitan Consalvo,</a:t>
            </a:r>
            <a:endParaRPr sz="270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19 Lido di Ostia 00122 (Lazio) Italy</a:t>
            </a:r>
            <a:endParaRPr sz="2700">
              <a:solidFill>
                <a:srgbClr val="FF99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Mobile: </a:t>
            </a:r>
            <a:r>
              <a:rPr lang="en" sz="2700">
                <a:solidFill>
                  <a:srgbClr val="CC4125"/>
                </a:solidFill>
                <a:latin typeface="Georgia"/>
                <a:ea typeface="Georgia"/>
                <a:cs typeface="Georgia"/>
                <a:sym typeface="Georgia"/>
              </a:rPr>
              <a:t>+ 39 3318412195</a:t>
            </a:r>
            <a:endParaRPr sz="2700">
              <a:solidFill>
                <a:srgbClr val="CC412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Posta: </a:t>
            </a:r>
            <a:r>
              <a:rPr lang="en" sz="2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info@premviaggindia.com</a:t>
            </a: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Sito web: </a:t>
            </a:r>
            <a:r>
              <a:rPr lang="en" sz="2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https://premviaggindia.com</a:t>
            </a: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250" y="138975"/>
            <a:ext cx="2857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633700" y="159788"/>
            <a:ext cx="35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Mobile: +91 9650626369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EMail:  info@premviaggindia.com</a:t>
            </a:r>
            <a:endParaRPr b="1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950" y="1128100"/>
            <a:ext cx="3008952" cy="300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