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3" Type="http://schemas.openxmlformats.org/officeDocument/2006/relationships/font" Target="fonts/Lato-regular.fntdata"/><Relationship Id="rId12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dd3268bf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dd3268bf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dd3268bf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dd3268bf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www.omaxe-karolbagh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hyperlink" Target="https://www.omaxe-karolbagh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fo@nofrillsdeal.com" TargetMode="External"/><Relationship Id="rId4" Type="http://schemas.openxmlformats.org/officeDocument/2006/relationships/hyperlink" Target="https://www.omaxe-karolbagh.com/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479475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Omaxe Project in Karol Bagh Delhi</a:t>
            </a:r>
            <a:endParaRPr sz="31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Turning Dream Into Reality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9525" cy="10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37175" y="4767475"/>
            <a:ext cx="733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For more information: </a:t>
            </a:r>
            <a:r>
              <a:rPr b="1"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https://www.omaxe-karolbagh.com/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40100" y="161175"/>
            <a:ext cx="24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9999999237, 9999999238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9525" cy="10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740100" y="161175"/>
            <a:ext cx="24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9999999237, 9999999238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7150"/>
            <a:ext cx="9144000" cy="3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684900" y="4660050"/>
            <a:ext cx="733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For more information: </a:t>
            </a:r>
            <a:r>
              <a:rPr b="1"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https://www.omaxe-karolbagh.com/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417325" y="391350"/>
            <a:ext cx="4176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Contact Us</a:t>
            </a:r>
            <a:endParaRPr u="sng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Address: </a:t>
            </a:r>
            <a:r>
              <a:rPr b="1" lang="en">
                <a:solidFill>
                  <a:srgbClr val="6AA84F"/>
                </a:solidFill>
              </a:rPr>
              <a:t>Omaxe Karol Bagh, New Delhi, 110005</a:t>
            </a:r>
            <a:br>
              <a:rPr b="1" lang="en">
                <a:solidFill>
                  <a:srgbClr val="6AA84F"/>
                </a:solidFill>
              </a:rPr>
            </a:br>
            <a:endParaRPr b="1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Contact No.</a:t>
            </a:r>
            <a:r>
              <a:rPr lang="en"/>
              <a:t> - </a:t>
            </a:r>
            <a:r>
              <a:rPr b="1" lang="en">
                <a:solidFill>
                  <a:srgbClr val="FF9900"/>
                </a:solidFill>
              </a:rPr>
              <a:t>9999999237, 9999999238</a:t>
            </a:r>
            <a:br>
              <a:rPr b="1" lang="en">
                <a:solidFill>
                  <a:srgbClr val="FF9900"/>
                </a:solidFill>
              </a:rPr>
            </a:br>
            <a:endParaRPr b="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Email </a:t>
            </a:r>
            <a:r>
              <a:rPr lang="en"/>
              <a:t>- </a:t>
            </a:r>
            <a:r>
              <a:rPr lang="en" u="sng">
                <a:solidFill>
                  <a:schemeClr val="hlink"/>
                </a:solidFill>
                <a:hlinkClick r:id="rId3"/>
              </a:rPr>
              <a:t>info@nofrillsdeal.com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Website: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https://www.omaxe-karolbagh.com/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329525" cy="10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7602" y="3378474"/>
            <a:ext cx="2156401" cy="16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