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PT Sans Narrow"/>
      <p:regular r:id="rId9"/>
      <p:bold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PTSansNarrow-bold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TSansNarrow-regular.fnt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ef72122c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ef72122c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ef72122c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ef72122c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www.omaxe-karolbagh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hyperlink" Target="https://www.omaxe-karolbagh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info@nofrillsdeal.com" TargetMode="External"/><Relationship Id="rId4" Type="http://schemas.openxmlformats.org/officeDocument/2006/relationships/hyperlink" Target="https://www.omaxe-karolbagh.com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114657"/>
            <a:ext cx="7136700" cy="16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Commercial Shop Price in Omaxe Karol Bagh Delhi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Omaxe Group will soon launch a new commercial property in Karol Bagh, New Delhi.</a:t>
            </a:r>
            <a:endParaRPr b="1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2454425" cy="7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0" y="467347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For More Information: </a:t>
            </a:r>
            <a:r>
              <a:rPr b="1"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https://www.omaxe-karolbagh.com/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6714750" y="155788"/>
            <a:ext cx="22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Phone: 9999999237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2454425" cy="7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6714750" y="155788"/>
            <a:ext cx="22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Phone: 9999999237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64175"/>
            <a:ext cx="9144000" cy="369222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0" y="467347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For More Information: </a:t>
            </a:r>
            <a:r>
              <a:rPr b="1"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https://www.omaxe-karolbagh.com/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Contact Us</a:t>
            </a:r>
            <a:endParaRPr u="sng"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311700" y="1266325"/>
            <a:ext cx="8048100" cy="3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2400" u="sng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Contact Us</a:t>
            </a:r>
            <a:endParaRPr b="1" sz="1600" u="sng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2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Phone No: </a:t>
            </a:r>
            <a:r>
              <a:rPr b="1"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9999999237</a:t>
            </a:r>
            <a:endParaRPr b="1" sz="24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2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Email ID: </a:t>
            </a:r>
            <a:r>
              <a:rPr b="1" lang="en" sz="2400" u="sng">
                <a:solidFill>
                  <a:srgbClr val="3D459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info@nofrillsdeal.com</a:t>
            </a:r>
            <a:r>
              <a:rPr b="1" lang="en" sz="2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Address: </a:t>
            </a:r>
            <a:r>
              <a:rPr b="1" lang="en" sz="24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9/52, Kirti Nagar Industrial Area, Delhi 110015, INDIA</a:t>
            </a:r>
            <a:br>
              <a:rPr b="1" lang="en" sz="24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Website:</a:t>
            </a:r>
            <a:r>
              <a:rPr b="1" lang="en" sz="24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https://www.omaxe-karolbagh.com/</a:t>
            </a:r>
            <a:r>
              <a:rPr b="1" lang="en" sz="24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2"/>
            <a:ext cx="2454425" cy="7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6714750" y="155788"/>
            <a:ext cx="22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Phone: 9999999237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10548" y="1152425"/>
            <a:ext cx="1806498" cy="1819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