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e60eaebff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e60eaebff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e60eaebff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e60eaebff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e60eaebff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e60eaebff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havelockislandbeachresort.com/" TargetMode="External"/><Relationship Id="rId4" Type="http://schemas.openxmlformats.org/officeDocument/2006/relationships/image" Target="../media/image1.png"/><Relationship Id="rId5" Type="http://schemas.openxmlformats.org/officeDocument/2006/relationships/hyperlink" Target="https://www.havelockislandbeachresort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hyperlink" Target="https://www.havelockislandbeachresort.com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hyperlink" Target="https://www.havelockislandbeachresort.com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contact@havelockislandbeachresort.com" TargetMode="External"/><Relationship Id="rId4" Type="http://schemas.openxmlformats.org/officeDocument/2006/relationships/hyperlink" Target="https://www.havelockislandbeachresort.com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Best Resorts in Havelock Island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F1C232"/>
                </a:solidFill>
              </a:rPr>
              <a:t>A Dream Stay At The Best Price</a:t>
            </a:r>
            <a:endParaRPr b="1" sz="2200">
              <a:solidFill>
                <a:srgbClr val="F1C232"/>
              </a:solidFill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62225" y="325930"/>
            <a:ext cx="4019550" cy="5524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201450" y="4646600"/>
            <a:ext cx="7338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For more information: </a:t>
            </a:r>
            <a:r>
              <a:rPr b="1" lang="en" sz="1500" u="sng">
                <a:solidFill>
                  <a:srgbClr val="00FFFF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https://www.havelockislandbeachresort.com/</a:t>
            </a:r>
            <a:endParaRPr b="1" sz="1500">
              <a:solidFill>
                <a:srgbClr val="00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2225" y="325930"/>
            <a:ext cx="4019550" cy="5524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/>
          <p:nvPr/>
        </p:nvSpPr>
        <p:spPr>
          <a:xfrm>
            <a:off x="295450" y="1694550"/>
            <a:ext cx="8675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Havelock island hotels and resorts are well-known for the generous amenities they provide to their guests. The island is a popular destination for both honeymooners and solo travellers. Because of this, Havelock Island is home to some of the best hotels in Andaman and Nicobar.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5450" y="2484450"/>
            <a:ext cx="8527726" cy="22964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 txBox="1"/>
          <p:nvPr/>
        </p:nvSpPr>
        <p:spPr>
          <a:xfrm>
            <a:off x="201450" y="4780900"/>
            <a:ext cx="8675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For more information: </a:t>
            </a:r>
            <a:r>
              <a:rPr b="1" lang="en" sz="1500" u="sng">
                <a:solidFill>
                  <a:srgbClr val="00FFFF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https://www.havelockislandbeachresort.com/</a:t>
            </a:r>
            <a:endParaRPr b="1" sz="1500">
              <a:solidFill>
                <a:srgbClr val="00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2225" y="419930"/>
            <a:ext cx="40195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638400"/>
            <a:ext cx="9144001" cy="30887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 txBox="1"/>
          <p:nvPr/>
        </p:nvSpPr>
        <p:spPr>
          <a:xfrm>
            <a:off x="201450" y="4727175"/>
            <a:ext cx="8675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Roboto"/>
                <a:ea typeface="Roboto"/>
                <a:cs typeface="Roboto"/>
                <a:sym typeface="Roboto"/>
              </a:rPr>
              <a:t>For more information: </a:t>
            </a:r>
            <a:r>
              <a:rPr b="1" lang="en" sz="1500" u="sng">
                <a:solidFill>
                  <a:srgbClr val="00FFFF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https://www.havelockislandbeachresort.com/</a:t>
            </a:r>
            <a:endParaRPr b="1" sz="1500">
              <a:solidFill>
                <a:srgbClr val="00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3292100" y="1061875"/>
            <a:ext cx="2173800" cy="55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35611"/>
              <a:buNone/>
            </a:pPr>
            <a:r>
              <a:rPr b="1" lang="en" sz="2780"/>
              <a:t>Contact Us</a:t>
            </a:r>
            <a:endParaRPr b="1" sz="2780"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Contact Details: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dk1"/>
                </a:solidFill>
              </a:rPr>
              <a:t>Havelock Islands Beach Resort</a:t>
            </a:r>
            <a:endParaRPr b="1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Govind Nagar Beach,Swaraj Dweep (Havelock Island)</a:t>
            </a:r>
            <a:endParaRPr b="1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Andaman &amp; Nicobar Island - 744211 </a:t>
            </a:r>
            <a:endParaRPr b="1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Mob:</a:t>
            </a:r>
            <a:r>
              <a:rPr lang="en"/>
              <a:t> </a:t>
            </a:r>
            <a:r>
              <a:rPr b="1" lang="en">
                <a:solidFill>
                  <a:srgbClr val="FF9900"/>
                </a:solidFill>
              </a:rPr>
              <a:t>+91 9599920849 /+91 8130509887 /+91 7428996082</a:t>
            </a:r>
            <a:endParaRPr b="1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Email:</a:t>
            </a:r>
            <a:r>
              <a:rPr lang="en"/>
              <a:t> </a:t>
            </a:r>
            <a:r>
              <a:rPr b="1" lang="en" u="sng">
                <a:solidFill>
                  <a:schemeClr val="hlink"/>
                </a:solidFill>
                <a:hlinkClick r:id="rId3"/>
              </a:rPr>
              <a:t>contact@havelockislandbeachresort.com</a:t>
            </a:r>
            <a:r>
              <a:rPr b="1" lang="en"/>
              <a:t> 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Web: </a:t>
            </a:r>
            <a:r>
              <a:rPr b="1" lang="en" u="sng">
                <a:solidFill>
                  <a:schemeClr val="hlink"/>
                </a:solidFill>
                <a:hlinkClick r:id="rId4"/>
              </a:rPr>
              <a:t>https://www.havelockislandbeachresort.com/</a:t>
            </a:r>
            <a:r>
              <a:rPr b="1" lang="en"/>
              <a:t> </a:t>
            </a:r>
            <a:endParaRPr b="1"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62225" y="419930"/>
            <a:ext cx="40195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69164" y="2571750"/>
            <a:ext cx="2432358" cy="190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