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Nuni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.fntdata"/><Relationship Id="rId10" Type="http://schemas.openxmlformats.org/officeDocument/2006/relationships/font" Target="fonts/Nunito-regular.fntdata"/><Relationship Id="rId13" Type="http://schemas.openxmlformats.org/officeDocument/2006/relationships/font" Target="fonts/Nunito-boldItalic.fntdata"/><Relationship Id="rId12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0d32fa02d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0d32fa02d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20d32fa02d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20d32fa02d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0d32fa02d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0d32fa02d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cosmeticdermatologyindia.com/solutions/laser-acne-scar-treatment-delhi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www.cosmeticdermatologyindia.com/solutions/laser-acne-scar-treatment-delhi" TargetMode="External"/><Relationship Id="rId5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hyperlink" Target="https://www.cosmeticdermatologyindia.com/solutions/laser-acne-scar-treatment-delhi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query@cosmeticdermatologyindia.com" TargetMode="External"/><Relationship Id="rId4" Type="http://schemas.openxmlformats.org/officeDocument/2006/relationships/hyperlink" Target="https://www.cosmeticdermatologyindia.com/solutions/laser-acne-scar-treatment-delhi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201450" y="1822825"/>
            <a:ext cx="87291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820"/>
              <a:t>Best and Affordable Acne Scar Treatment In Delhi</a:t>
            </a:r>
            <a:endParaRPr b="1" sz="3820"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Spots &amp; Acne Scar Treatment Delhi</a:t>
            </a:r>
            <a:endParaRPr b="1" sz="1900"/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2650" y="783600"/>
            <a:ext cx="3772625" cy="9756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3"/>
          <p:cNvSpPr txBox="1"/>
          <p:nvPr/>
        </p:nvSpPr>
        <p:spPr>
          <a:xfrm>
            <a:off x="1697575" y="4279450"/>
            <a:ext cx="6567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Website:</a:t>
            </a:r>
            <a:r>
              <a:rPr b="1" lang="en" sz="16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" sz="13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https://www.cosmeticdermatologyindia.com/solutions/laser-acne-scar-treatment-delhi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20025" y="233000"/>
            <a:ext cx="3772625" cy="97567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4"/>
          <p:cNvSpPr txBox="1"/>
          <p:nvPr/>
        </p:nvSpPr>
        <p:spPr>
          <a:xfrm>
            <a:off x="255150" y="4566025"/>
            <a:ext cx="8702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Website:</a:t>
            </a:r>
            <a:r>
              <a:rPr b="1" lang="en" sz="17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https://www.cosmeticdermatologyindia.com/solutions/laser-acne-scar-treatment-delhi</a:t>
            </a:r>
            <a:r>
              <a:rPr b="1" lang="en" sz="1500"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15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8025" y="1342950"/>
            <a:ext cx="8769526" cy="3223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20025" y="233000"/>
            <a:ext cx="3772625" cy="97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450" y="1361075"/>
            <a:ext cx="8729175" cy="3164674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5"/>
          <p:cNvSpPr txBox="1"/>
          <p:nvPr/>
        </p:nvSpPr>
        <p:spPr>
          <a:xfrm>
            <a:off x="201482" y="4472025"/>
            <a:ext cx="8729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Website:</a:t>
            </a:r>
            <a:r>
              <a:rPr b="1" lang="en" sz="17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https://www.cosmeticdermatologyindia.com/solutions/laser-acne-scar-treatment-delhi</a:t>
            </a:r>
            <a:r>
              <a:rPr b="1" lang="en" sz="1500"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1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"/>
          <p:cNvSpPr txBox="1"/>
          <p:nvPr>
            <p:ph type="title"/>
          </p:nvPr>
        </p:nvSpPr>
        <p:spPr>
          <a:xfrm>
            <a:off x="819150" y="1208675"/>
            <a:ext cx="21354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Contact Us</a:t>
            </a:r>
            <a:endParaRPr b="1"/>
          </a:p>
        </p:txBody>
      </p:sp>
      <p:sp>
        <p:nvSpPr>
          <p:cNvPr id="151" name="Google Shape;151;p16"/>
          <p:cNvSpPr txBox="1"/>
          <p:nvPr/>
        </p:nvSpPr>
        <p:spPr>
          <a:xfrm>
            <a:off x="819150" y="2163275"/>
            <a:ext cx="7963800" cy="26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Delhi</a:t>
            </a:r>
            <a:br>
              <a:rPr b="1" lang="en" sz="17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" sz="1607" u="sng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AAYNA Clinic (Mehrauli)</a:t>
            </a:r>
            <a:endParaRPr b="1" sz="1607" u="sng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Address: </a:t>
            </a:r>
            <a:r>
              <a:rPr b="1" lang="en" sz="1407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Ambawatta One, H5/5, First Floor, Kalka Das Marg, Mehrauli, New Delhi 110030, India.</a:t>
            </a:r>
            <a:endParaRPr b="1" sz="1407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Phone: </a:t>
            </a:r>
            <a:r>
              <a:rPr b="1" lang="en" sz="1407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+91-7042297304,+91-9650205873,+91-9650206153</a:t>
            </a:r>
            <a:endParaRPr b="1" sz="1407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Mail</a:t>
            </a:r>
            <a:r>
              <a:rPr b="1" lang="en" sz="1407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1" lang="en" sz="1407" u="sng">
                <a:solidFill>
                  <a:srgbClr val="3D4594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query@cosmeticdermatologyindia.com</a:t>
            </a:r>
            <a:br>
              <a:rPr b="1" lang="en" sz="14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407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14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Website: </a:t>
            </a:r>
            <a:r>
              <a:rPr b="1" lang="en" sz="1407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https://www.cosmeticdermatologyindia.com/solutions/laser-acne-scar-treatment-delhi</a:t>
            </a:r>
            <a:r>
              <a:rPr b="1" lang="en" sz="1407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1407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20025" y="233000"/>
            <a:ext cx="3772625" cy="97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