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Raleway"/>
      <p:regular r:id="rId10"/>
      <p:bold r:id="rId11"/>
      <p:italic r:id="rId12"/>
      <p:boldItalic r:id="rId13"/>
    </p:embeddedFont>
    <p:embeddedFont>
      <p:font typeface="La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aleway-bold.fntdata"/><Relationship Id="rId10" Type="http://schemas.openxmlformats.org/officeDocument/2006/relationships/font" Target="fonts/Raleway-regular.fntdata"/><Relationship Id="rId13" Type="http://schemas.openxmlformats.org/officeDocument/2006/relationships/font" Target="fonts/Raleway-boldItalic.fntdata"/><Relationship Id="rId12" Type="http://schemas.openxmlformats.org/officeDocument/2006/relationships/font" Target="fonts/Raleway-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ato-bold.fntdata"/><Relationship Id="rId14" Type="http://schemas.openxmlformats.org/officeDocument/2006/relationships/font" Target="fonts/Lato-regular.fntdata"/><Relationship Id="rId17" Type="http://schemas.openxmlformats.org/officeDocument/2006/relationships/font" Target="fonts/Lato-boldItalic.fntdata"/><Relationship Id="rId16" Type="http://schemas.openxmlformats.org/officeDocument/2006/relationships/font" Target="fonts/La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1e6bb90c8d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1e6bb90c8d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1e6bb90c8d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11e6bb90c8d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1e6bb90c8d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1e6bb90c8d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shop.rikhiram.com/" TargetMode="External"/><Relationship Id="rId4" Type="http://schemas.openxmlformats.org/officeDocument/2006/relationships/image" Target="../media/image1.png"/><Relationship Id="rId5" Type="http://schemas.openxmlformats.org/officeDocument/2006/relationships/hyperlink" Target="https://www.shop.rikhiram.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hyperlink" Target="https://www.shop.rikhiram.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hyperlink" Target="https://www.shop.rikhiram.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shop.rikhiram.com/category/bowing-instruments" TargetMode="External"/><Relationship Id="rId4" Type="http://schemas.openxmlformats.org/officeDocument/2006/relationships/image" Target="../media/image1.png"/><Relationship Id="rId5"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371725" y="630225"/>
            <a:ext cx="6331500" cy="1542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5900" u="sng">
                <a:solidFill>
                  <a:schemeClr val="hlink"/>
                </a:solidFill>
                <a:hlinkClick r:id="rId3"/>
              </a:rPr>
              <a:t>Buy Sitar Online </a:t>
            </a:r>
            <a:endParaRPr sz="5900"/>
          </a:p>
        </p:txBody>
      </p:sp>
      <p:sp>
        <p:nvSpPr>
          <p:cNvPr id="73" name="Google Shape;73;p13"/>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lnSpcReduction="10000"/>
          </a:bodyPr>
          <a:lstStyle/>
          <a:p>
            <a:pPr indent="0" lvl="0" marL="0" rtl="0" algn="l">
              <a:spcBef>
                <a:spcPts val="0"/>
              </a:spcBef>
              <a:spcAft>
                <a:spcPts val="0"/>
              </a:spcAft>
              <a:buNone/>
            </a:pPr>
            <a:r>
              <a:rPr b="1" lang="en"/>
              <a:t>Rikhi Ram Musical Instrument Mfg. Co. (Rikhi Ram Originals) is India's oldest INDIAN CLASSICAL INSTRUMENTS manufacturing company. Indian classical music has grown rapidly in popularity around the world over the years.</a:t>
            </a:r>
            <a:endParaRPr b="1"/>
          </a:p>
        </p:txBody>
      </p:sp>
      <p:pic>
        <p:nvPicPr>
          <p:cNvPr id="74" name="Google Shape;74;p13"/>
          <p:cNvPicPr preferRelativeResize="0"/>
          <p:nvPr/>
        </p:nvPicPr>
        <p:blipFill>
          <a:blip r:embed="rId4">
            <a:alphaModFix/>
          </a:blip>
          <a:stretch>
            <a:fillRect/>
          </a:stretch>
        </p:blipFill>
        <p:spPr>
          <a:xfrm>
            <a:off x="0" y="0"/>
            <a:ext cx="1495425" cy="1466850"/>
          </a:xfrm>
          <a:prstGeom prst="rect">
            <a:avLst/>
          </a:prstGeom>
          <a:noFill/>
          <a:ln>
            <a:noFill/>
          </a:ln>
        </p:spPr>
      </p:pic>
      <p:sp>
        <p:nvSpPr>
          <p:cNvPr id="75" name="Google Shape;75;p13"/>
          <p:cNvSpPr txBox="1"/>
          <p:nvPr/>
        </p:nvSpPr>
        <p:spPr>
          <a:xfrm>
            <a:off x="174575" y="4743300"/>
            <a:ext cx="8903700" cy="446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700">
                <a:latin typeface="Lato"/>
                <a:ea typeface="Lato"/>
                <a:cs typeface="Lato"/>
                <a:sym typeface="Lato"/>
              </a:rPr>
              <a:t>For more information: </a:t>
            </a:r>
            <a:r>
              <a:rPr b="1" lang="en" sz="1700" u="sng">
                <a:solidFill>
                  <a:srgbClr val="FF0000"/>
                </a:solidFill>
                <a:latin typeface="Lato"/>
                <a:ea typeface="Lato"/>
                <a:cs typeface="Lato"/>
                <a:sym typeface="Lato"/>
                <a:hlinkClick r:id="rId5">
                  <a:extLst>
                    <a:ext uri="{A12FA001-AC4F-418D-AE19-62706E023703}">
                      <ahyp:hlinkClr val="tx"/>
                    </a:ext>
                  </a:extLst>
                </a:hlinkClick>
              </a:rPr>
              <a:t>https://www.shop.rikhiram.com/</a:t>
            </a:r>
            <a:r>
              <a:rPr b="1" lang="en" sz="1700">
                <a:solidFill>
                  <a:srgbClr val="FF0000"/>
                </a:solidFill>
                <a:latin typeface="Lato"/>
                <a:ea typeface="Lato"/>
                <a:cs typeface="Lato"/>
                <a:sym typeface="Lato"/>
              </a:rPr>
              <a:t> </a:t>
            </a:r>
            <a:endParaRPr b="1" sz="1700">
              <a:solidFill>
                <a:srgbClr val="FF0000"/>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pic>
        <p:nvPicPr>
          <p:cNvPr id="80" name="Google Shape;80;p14"/>
          <p:cNvPicPr preferRelativeResize="0"/>
          <p:nvPr/>
        </p:nvPicPr>
        <p:blipFill>
          <a:blip r:embed="rId3">
            <a:alphaModFix/>
          </a:blip>
          <a:stretch>
            <a:fillRect/>
          </a:stretch>
        </p:blipFill>
        <p:spPr>
          <a:xfrm>
            <a:off x="0" y="0"/>
            <a:ext cx="1495425" cy="1466850"/>
          </a:xfrm>
          <a:prstGeom prst="rect">
            <a:avLst/>
          </a:prstGeom>
          <a:noFill/>
          <a:ln>
            <a:noFill/>
          </a:ln>
        </p:spPr>
      </p:pic>
      <p:pic>
        <p:nvPicPr>
          <p:cNvPr id="81" name="Google Shape;81;p14"/>
          <p:cNvPicPr preferRelativeResize="0"/>
          <p:nvPr/>
        </p:nvPicPr>
        <p:blipFill>
          <a:blip r:embed="rId4">
            <a:alphaModFix/>
          </a:blip>
          <a:stretch>
            <a:fillRect/>
          </a:stretch>
        </p:blipFill>
        <p:spPr>
          <a:xfrm>
            <a:off x="3502625" y="467975"/>
            <a:ext cx="4216975" cy="4216975"/>
          </a:xfrm>
          <a:prstGeom prst="rect">
            <a:avLst/>
          </a:prstGeom>
          <a:noFill/>
          <a:ln>
            <a:noFill/>
          </a:ln>
        </p:spPr>
      </p:pic>
      <p:sp>
        <p:nvSpPr>
          <p:cNvPr id="82" name="Google Shape;82;p14"/>
          <p:cNvSpPr txBox="1"/>
          <p:nvPr/>
        </p:nvSpPr>
        <p:spPr>
          <a:xfrm>
            <a:off x="174575" y="4743300"/>
            <a:ext cx="8903700" cy="446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700">
                <a:latin typeface="Lato"/>
                <a:ea typeface="Lato"/>
                <a:cs typeface="Lato"/>
                <a:sym typeface="Lato"/>
              </a:rPr>
              <a:t>For more information: </a:t>
            </a:r>
            <a:r>
              <a:rPr b="1" lang="en" sz="1700" u="sng">
                <a:solidFill>
                  <a:srgbClr val="FF0000"/>
                </a:solidFill>
                <a:latin typeface="Lato"/>
                <a:ea typeface="Lato"/>
                <a:cs typeface="Lato"/>
                <a:sym typeface="Lato"/>
                <a:hlinkClick r:id="rId5">
                  <a:extLst>
                    <a:ext uri="{A12FA001-AC4F-418D-AE19-62706E023703}">
                      <ahyp:hlinkClr val="tx"/>
                    </a:ext>
                  </a:extLst>
                </a:hlinkClick>
              </a:rPr>
              <a:t>https://www.shop.rikhiram.com/</a:t>
            </a:r>
            <a:r>
              <a:rPr b="1" lang="en" sz="1700">
                <a:solidFill>
                  <a:srgbClr val="FF0000"/>
                </a:solidFill>
                <a:latin typeface="Lato"/>
                <a:ea typeface="Lato"/>
                <a:cs typeface="Lato"/>
                <a:sym typeface="Lato"/>
              </a:rPr>
              <a:t> </a:t>
            </a:r>
            <a:endParaRPr b="1" sz="1700">
              <a:solidFill>
                <a:srgbClr val="FF0000"/>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id="87" name="Google Shape;87;p15"/>
          <p:cNvPicPr preferRelativeResize="0"/>
          <p:nvPr/>
        </p:nvPicPr>
        <p:blipFill>
          <a:blip r:embed="rId3">
            <a:alphaModFix/>
          </a:blip>
          <a:stretch>
            <a:fillRect/>
          </a:stretch>
        </p:blipFill>
        <p:spPr>
          <a:xfrm>
            <a:off x="0" y="0"/>
            <a:ext cx="1495425" cy="1466850"/>
          </a:xfrm>
          <a:prstGeom prst="rect">
            <a:avLst/>
          </a:prstGeom>
          <a:noFill/>
          <a:ln>
            <a:noFill/>
          </a:ln>
        </p:spPr>
      </p:pic>
      <p:pic>
        <p:nvPicPr>
          <p:cNvPr id="88" name="Google Shape;88;p15"/>
          <p:cNvPicPr preferRelativeResize="0"/>
          <p:nvPr/>
        </p:nvPicPr>
        <p:blipFill>
          <a:blip r:embed="rId4">
            <a:alphaModFix/>
          </a:blip>
          <a:stretch>
            <a:fillRect/>
          </a:stretch>
        </p:blipFill>
        <p:spPr>
          <a:xfrm>
            <a:off x="2484450" y="475525"/>
            <a:ext cx="6271575" cy="4230025"/>
          </a:xfrm>
          <a:prstGeom prst="rect">
            <a:avLst/>
          </a:prstGeom>
          <a:noFill/>
          <a:ln>
            <a:noFill/>
          </a:ln>
        </p:spPr>
      </p:pic>
      <p:sp>
        <p:nvSpPr>
          <p:cNvPr id="89" name="Google Shape;89;p15"/>
          <p:cNvSpPr txBox="1"/>
          <p:nvPr/>
        </p:nvSpPr>
        <p:spPr>
          <a:xfrm>
            <a:off x="174575" y="4743300"/>
            <a:ext cx="8903700" cy="446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700">
                <a:latin typeface="Lato"/>
                <a:ea typeface="Lato"/>
                <a:cs typeface="Lato"/>
                <a:sym typeface="Lato"/>
              </a:rPr>
              <a:t>For more information: </a:t>
            </a:r>
            <a:r>
              <a:rPr b="1" lang="en" sz="1700" u="sng">
                <a:solidFill>
                  <a:srgbClr val="FF0000"/>
                </a:solidFill>
                <a:latin typeface="Lato"/>
                <a:ea typeface="Lato"/>
                <a:cs typeface="Lato"/>
                <a:sym typeface="Lato"/>
                <a:hlinkClick r:id="rId5">
                  <a:extLst>
                    <a:ext uri="{A12FA001-AC4F-418D-AE19-62706E023703}">
                      <ahyp:hlinkClr val="tx"/>
                    </a:ext>
                  </a:extLst>
                </a:hlinkClick>
              </a:rPr>
              <a:t>https://www.shop.rikhiram.com/</a:t>
            </a:r>
            <a:r>
              <a:rPr b="1" lang="en" sz="1700">
                <a:solidFill>
                  <a:srgbClr val="FF0000"/>
                </a:solidFill>
                <a:latin typeface="Lato"/>
                <a:ea typeface="Lato"/>
                <a:cs typeface="Lato"/>
                <a:sym typeface="Lato"/>
              </a:rPr>
              <a:t> </a:t>
            </a:r>
            <a:endParaRPr b="1" sz="1700">
              <a:solidFill>
                <a:srgbClr val="FF0000"/>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6"/>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Contact Us</a:t>
            </a:r>
            <a:endParaRPr/>
          </a:p>
        </p:txBody>
      </p:sp>
      <p:sp>
        <p:nvSpPr>
          <p:cNvPr id="95" name="Google Shape;95;p16"/>
          <p:cNvSpPr txBox="1"/>
          <p:nvPr>
            <p:ph idx="1" type="body"/>
          </p:nvPr>
        </p:nvSpPr>
        <p:spPr>
          <a:xfrm>
            <a:off x="2269575" y="1595775"/>
            <a:ext cx="6462000" cy="3002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2"/>
              </a:buClr>
              <a:buSzPts val="1100"/>
              <a:buFont typeface="Arial"/>
              <a:buNone/>
            </a:pPr>
            <a:r>
              <a:rPr b="1" lang="en"/>
              <a:t>Address:</a:t>
            </a:r>
            <a:r>
              <a:rPr lang="en"/>
              <a:t> G-8 Marina Arcade, Connaught Circus, New Delhi, Delhi 110001</a:t>
            </a:r>
            <a:endParaRPr/>
          </a:p>
          <a:p>
            <a:pPr indent="0" lvl="0" marL="0" rtl="0" algn="l">
              <a:spcBef>
                <a:spcPts val="1200"/>
              </a:spcBef>
              <a:spcAft>
                <a:spcPts val="0"/>
              </a:spcAft>
              <a:buClr>
                <a:schemeClr val="dk2"/>
              </a:buClr>
              <a:buSzPts val="1100"/>
              <a:buFont typeface="Arial"/>
              <a:buNone/>
            </a:pPr>
            <a:r>
              <a:rPr b="1" lang="en"/>
              <a:t>Phone: </a:t>
            </a:r>
            <a:r>
              <a:rPr lang="en"/>
              <a:t>01141516141, 01123327685</a:t>
            </a:r>
            <a:endParaRPr/>
          </a:p>
          <a:p>
            <a:pPr indent="0" lvl="0" marL="0" rtl="0" algn="l">
              <a:spcBef>
                <a:spcPts val="1200"/>
              </a:spcBef>
              <a:spcAft>
                <a:spcPts val="0"/>
              </a:spcAft>
              <a:buClr>
                <a:schemeClr val="dk2"/>
              </a:buClr>
              <a:buSzPts val="1100"/>
              <a:buFont typeface="Arial"/>
              <a:buNone/>
            </a:pPr>
            <a:r>
              <a:rPr b="1" lang="en"/>
              <a:t>Mail:</a:t>
            </a:r>
            <a:r>
              <a:rPr lang="en"/>
              <a:t> info@rikhiram.com</a:t>
            </a:r>
            <a:endParaRPr/>
          </a:p>
          <a:p>
            <a:pPr indent="0" lvl="0" marL="0" rtl="0" algn="l">
              <a:spcBef>
                <a:spcPts val="1200"/>
              </a:spcBef>
              <a:spcAft>
                <a:spcPts val="1200"/>
              </a:spcAft>
              <a:buNone/>
            </a:pPr>
            <a:r>
              <a:rPr b="1" lang="en"/>
              <a:t>Web:</a:t>
            </a:r>
            <a:r>
              <a:rPr lang="en"/>
              <a:t> </a:t>
            </a:r>
            <a:r>
              <a:rPr lang="en" u="sng">
                <a:solidFill>
                  <a:schemeClr val="hlink"/>
                </a:solidFill>
                <a:hlinkClick r:id="rId3"/>
              </a:rPr>
              <a:t>https://www.shop.rikhiram.com/category/bowing-instruments</a:t>
            </a:r>
            <a:r>
              <a:rPr lang="en"/>
              <a:t> </a:t>
            </a:r>
            <a:endParaRPr/>
          </a:p>
        </p:txBody>
      </p:sp>
      <p:pic>
        <p:nvPicPr>
          <p:cNvPr id="96" name="Google Shape;96;p16"/>
          <p:cNvPicPr preferRelativeResize="0"/>
          <p:nvPr/>
        </p:nvPicPr>
        <p:blipFill>
          <a:blip r:embed="rId4">
            <a:alphaModFix/>
          </a:blip>
          <a:stretch>
            <a:fillRect/>
          </a:stretch>
        </p:blipFill>
        <p:spPr>
          <a:xfrm>
            <a:off x="0" y="0"/>
            <a:ext cx="1495425" cy="1466850"/>
          </a:xfrm>
          <a:prstGeom prst="rect">
            <a:avLst/>
          </a:prstGeom>
          <a:noFill/>
          <a:ln>
            <a:noFill/>
          </a:ln>
        </p:spPr>
      </p:pic>
      <p:pic>
        <p:nvPicPr>
          <p:cNvPr id="97" name="Google Shape;97;p16"/>
          <p:cNvPicPr preferRelativeResize="0"/>
          <p:nvPr/>
        </p:nvPicPr>
        <p:blipFill>
          <a:blip r:embed="rId5">
            <a:alphaModFix/>
          </a:blip>
          <a:stretch>
            <a:fillRect/>
          </a:stretch>
        </p:blipFill>
        <p:spPr>
          <a:xfrm>
            <a:off x="71400" y="3289549"/>
            <a:ext cx="1976576" cy="153164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