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verage"/>
      <p:regular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Average-regular.fntdata"/><Relationship Id="rId12" Type="http://schemas.openxmlformats.org/officeDocument/2006/relationships/font" Target="fonts/Oswald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35e3b8fd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35e3b8fd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35e3b8fd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35e3b8fd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35e3b8fd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35e3b8fd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devika-sadarbazar.com/" TargetMode="External"/><Relationship Id="rId4" Type="http://schemas.openxmlformats.org/officeDocument/2006/relationships/image" Target="../media/image1.png"/><Relationship Id="rId5" Type="http://schemas.openxmlformats.org/officeDocument/2006/relationships/hyperlink" Target="https://www.devika-sadarbazar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hyperlink" Target="https://www.devika-sadarbazar.com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hyperlink" Target="https://www.devika-sadarbazar.com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info@nofrillsdeal.com" TargetMode="External"/><Relationship Id="rId4" Type="http://schemas.openxmlformats.org/officeDocument/2006/relationships/hyperlink" Target="https://www.devika-sadarbazar.com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3"/>
              </a:rPr>
              <a:t>Food Court in Devika Sadar Bazar Food Court</a:t>
            </a:r>
            <a:endParaRPr b="1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Devika Sadar Bazar, a new commercial development by well-known player Devika Group, features spacious lockable retail units.</a:t>
            </a:r>
            <a:endParaRPr b="1"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250" y="319326"/>
            <a:ext cx="2238375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308875" y="4646600"/>
            <a:ext cx="883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Average"/>
                <a:ea typeface="Average"/>
                <a:cs typeface="Average"/>
                <a:sym typeface="Average"/>
              </a:rPr>
              <a:t>Website: </a:t>
            </a:r>
            <a:r>
              <a:rPr b="1" lang="en" sz="1700" u="sng">
                <a:solidFill>
                  <a:schemeClr val="hlink"/>
                </a:solidFill>
                <a:latin typeface="Average"/>
                <a:ea typeface="Average"/>
                <a:cs typeface="Average"/>
                <a:sym typeface="Average"/>
                <a:hlinkClick r:id="rId5"/>
              </a:rPr>
              <a:t>https://www.devika-sadarbazar.com/</a:t>
            </a:r>
            <a:r>
              <a:rPr b="1" lang="en" sz="1700">
                <a:latin typeface="Average"/>
                <a:ea typeface="Average"/>
                <a:cs typeface="Average"/>
                <a:sym typeface="Average"/>
              </a:rPr>
              <a:t> </a:t>
            </a:r>
            <a:endParaRPr b="1" sz="17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7184775" y="214875"/>
            <a:ext cx="195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Phone: 08888672888</a:t>
            </a:r>
            <a:endParaRPr b="1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250" y="319326"/>
            <a:ext cx="22383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52725"/>
            <a:ext cx="9144000" cy="379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308875" y="4646600"/>
            <a:ext cx="883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Average"/>
                <a:ea typeface="Average"/>
                <a:cs typeface="Average"/>
                <a:sym typeface="Average"/>
              </a:rPr>
              <a:t>Website: </a:t>
            </a:r>
            <a:r>
              <a:rPr b="1" lang="en" sz="1700" u="sng">
                <a:solidFill>
                  <a:schemeClr val="hlink"/>
                </a:solidFill>
                <a:latin typeface="Average"/>
                <a:ea typeface="Average"/>
                <a:cs typeface="Average"/>
                <a:sym typeface="Average"/>
                <a:hlinkClick r:id="rId5"/>
              </a:rPr>
              <a:t>https://www.devika-sadarbazar.com/</a:t>
            </a:r>
            <a:r>
              <a:rPr b="1" lang="en" sz="1700">
                <a:latin typeface="Average"/>
                <a:ea typeface="Average"/>
                <a:cs typeface="Average"/>
                <a:sym typeface="Average"/>
              </a:rPr>
              <a:t> </a:t>
            </a:r>
            <a:endParaRPr b="1" sz="17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7184775" y="214875"/>
            <a:ext cx="195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Phone: 08888672888</a:t>
            </a:r>
            <a:endParaRPr b="1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250" y="319326"/>
            <a:ext cx="2238375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/>
        </p:nvSpPr>
        <p:spPr>
          <a:xfrm>
            <a:off x="7184775" y="214875"/>
            <a:ext cx="195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Phone: 08888672888</a:t>
            </a:r>
            <a:endParaRPr b="1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52725"/>
            <a:ext cx="9144000" cy="37133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/>
        </p:nvSpPr>
        <p:spPr>
          <a:xfrm>
            <a:off x="308875" y="4646600"/>
            <a:ext cx="8835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Average"/>
                <a:ea typeface="Average"/>
                <a:cs typeface="Average"/>
                <a:sym typeface="Average"/>
              </a:rPr>
              <a:t>Website: </a:t>
            </a:r>
            <a:r>
              <a:rPr b="1" lang="en" sz="1700" u="sng">
                <a:solidFill>
                  <a:schemeClr val="hlink"/>
                </a:solidFill>
                <a:latin typeface="Average"/>
                <a:ea typeface="Average"/>
                <a:cs typeface="Average"/>
                <a:sym typeface="Average"/>
                <a:hlinkClick r:id="rId5"/>
              </a:rPr>
              <a:t>https://www.devika-sadarbazar.com/</a:t>
            </a:r>
            <a:r>
              <a:rPr b="1" lang="en" sz="1700">
                <a:latin typeface="Average"/>
                <a:ea typeface="Average"/>
                <a:cs typeface="Average"/>
                <a:sym typeface="Average"/>
              </a:rPr>
              <a:t> </a:t>
            </a:r>
            <a:endParaRPr b="1" sz="1700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00" u="sng"/>
              <a:t>Contact Us</a:t>
            </a:r>
            <a:endParaRPr sz="2800" u="sng"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273350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Devika Sadar Bazaar is a commercial build-out in Sadar Bazar</a:t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904"/>
              <a:buFont typeface="Arial"/>
              <a:buNone/>
            </a:pPr>
            <a:r>
              <a:t/>
            </a:r>
            <a:endParaRPr b="1" sz="2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Phone No:</a:t>
            </a:r>
            <a:r>
              <a:rPr b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9999999237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61904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Email ID: </a:t>
            </a:r>
            <a:r>
              <a:rPr b="1" lang="en" sz="2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info@nofrillsdeal.com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61904"/>
              <a:buFont typeface="Arial"/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Address: </a:t>
            </a:r>
            <a:r>
              <a:rPr b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9/52, Kirti Nagar Industrial Area, Delhi 110015, INDIA</a:t>
            </a:r>
            <a:br>
              <a:rPr b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Website: </a:t>
            </a:r>
            <a:r>
              <a:rPr b="1" lang="en" sz="2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https://www.devika-sadarbazar.com/</a:t>
            </a:r>
            <a:r>
              <a:rPr b="1" lang="en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250" y="319326"/>
            <a:ext cx="2238375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 txBox="1"/>
          <p:nvPr/>
        </p:nvSpPr>
        <p:spPr>
          <a:xfrm>
            <a:off x="7184775" y="214875"/>
            <a:ext cx="195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Phone: 08888672888</a:t>
            </a:r>
            <a:endParaRPr b="1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73025" y="1968275"/>
            <a:ext cx="2576973" cy="2013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386706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