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Economica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font" Target="fonts/Economica-bold.fntdata"/><Relationship Id="rId10" Type="http://schemas.openxmlformats.org/officeDocument/2006/relationships/font" Target="fonts/Economica-regular.fntdata"/><Relationship Id="rId21" Type="http://schemas.openxmlformats.org/officeDocument/2006/relationships/font" Target="fonts/OpenSans-boldItalic.fntdata"/><Relationship Id="rId13" Type="http://schemas.openxmlformats.org/officeDocument/2006/relationships/font" Target="fonts/Economica-boldItalic.fntdata"/><Relationship Id="rId12" Type="http://schemas.openxmlformats.org/officeDocument/2006/relationships/font" Target="fonts/Economic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3895383b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3895383b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3895383bc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3895383bc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3895383bc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3895383bc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osmeticdermatologyindia.com/treatments/weight-loss-treatment-delhi" TargetMode="External"/><Relationship Id="rId4" Type="http://schemas.openxmlformats.org/officeDocument/2006/relationships/hyperlink" Target="https://www.cosmeticdermatologyindia.com/treatments/weight-loss-treatment-delhi" TargetMode="External"/><Relationship Id="rId5" Type="http://schemas.openxmlformats.org/officeDocument/2006/relationships/image" Target="../media/image1.png"/><Relationship Id="rId6" Type="http://schemas.openxmlformats.org/officeDocument/2006/relationships/hyperlink" Target="mailto:query@cosmeticdermatologyindia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mailto:query@cosmeticdermatologyindia.com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s://www.cosmeticdermatologyindia.com/treatments/weight-loss-treatment-delhi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mailto:query@cosmeticdermatologyindia.com" TargetMode="External"/><Relationship Id="rId5" Type="http://schemas.openxmlformats.org/officeDocument/2006/relationships/image" Target="../media/image3.jpg"/><Relationship Id="rId6" Type="http://schemas.openxmlformats.org/officeDocument/2006/relationships/hyperlink" Target="https://www.cosmeticdermatologyindia.com/treatments/weight-loss-treatment-delhi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query@cosmeticdermatologyindia.com" TargetMode="External"/><Relationship Id="rId4" Type="http://schemas.openxmlformats.org/officeDocument/2006/relationships/image" Target="../media/image1.png"/><Relationship Id="rId5" Type="http://schemas.openxmlformats.org/officeDocument/2006/relationships/hyperlink" Target="mailto:query@cosmeticdermatologyindia.com" TargetMode="External"/><Relationship Id="rId6" Type="http://schemas.openxmlformats.org/officeDocument/2006/relationships/hyperlink" Target="https://www.cosmeticdermatologyindia.com/treatments/weight-loss-treatment-delh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4180" u="sng">
                <a:solidFill>
                  <a:schemeClr val="hlink"/>
                </a:solidFill>
                <a:hlinkClick r:id="rId3"/>
              </a:rPr>
              <a:t>Best Slimming Centers in Ludhiana</a:t>
            </a:r>
            <a:endParaRPr b="1" sz="4180"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2591900" y="3129075"/>
            <a:ext cx="3679800" cy="6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FF99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Aayna</a:t>
            </a:r>
            <a:r>
              <a:rPr b="1" lang="en" sz="1350">
                <a:solidFill>
                  <a:srgbClr val="5C5C5C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provides targeted weight loss programs for all conditions and age groups. </a:t>
            </a:r>
            <a:endParaRPr b="1" sz="2400"/>
          </a:p>
        </p:txBody>
      </p:sp>
      <p:sp>
        <p:nvSpPr>
          <p:cNvPr id="64" name="Google Shape;64;p13"/>
          <p:cNvSpPr txBox="1"/>
          <p:nvPr/>
        </p:nvSpPr>
        <p:spPr>
          <a:xfrm>
            <a:off x="0" y="4592900"/>
            <a:ext cx="91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Website: </a:t>
            </a:r>
            <a:r>
              <a:rPr b="1" lang="en" u="sng">
                <a:solidFill>
                  <a:srgbClr val="4A86E8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https://www.cosmeticdermatologyindia.com/treatments/weight-loss-treatment-delhi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22098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5799900" y="176550"/>
            <a:ext cx="3344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Phone: 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+91-8575006060, 0161-45166063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Mail: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6"/>
              </a:rPr>
              <a:t>query@cosmeticdermatologyindia.com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2098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5799900" y="176550"/>
            <a:ext cx="3344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Phone: 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+91-8575006060, 0161-45166063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Mail: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query@cosmeticdermatologyindia.com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786338"/>
            <a:ext cx="9144000" cy="371253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0" y="4592900"/>
            <a:ext cx="91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Website: </a:t>
            </a:r>
            <a:r>
              <a:rPr b="1" lang="en" u="sng">
                <a:solidFill>
                  <a:srgbClr val="4A86E8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https://www.cosmeticdermatologyindia.com/treatments/weight-loss-treatment-delhi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2098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5"/>
          <p:cNvSpPr txBox="1"/>
          <p:nvPr/>
        </p:nvSpPr>
        <p:spPr>
          <a:xfrm>
            <a:off x="5799900" y="176550"/>
            <a:ext cx="3344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Phone: 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+91-8575006060, 0161-45166063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Mail: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query@cosmeticdermatologyindia.com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791700"/>
            <a:ext cx="9144003" cy="374747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/>
          <p:nvPr/>
        </p:nvSpPr>
        <p:spPr>
          <a:xfrm>
            <a:off x="0" y="4592900"/>
            <a:ext cx="91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Website: </a:t>
            </a:r>
            <a:r>
              <a:rPr b="1" lang="en" u="sng">
                <a:solidFill>
                  <a:srgbClr val="4A86E8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https://www.cosmeticdermatologyindia.com/treatments/weight-loss-treatment-delhi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Contact us</a:t>
            </a:r>
            <a:endParaRPr b="1" u="sng"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AAYNA Clinic (Ludhiana),</a:t>
            </a:r>
            <a:r>
              <a:rPr b="1" lang="en"/>
              <a:t>Punjab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Address: </a:t>
            </a:r>
            <a:r>
              <a:rPr lang="en"/>
              <a:t>AAYNA, 7 E, First Floor, Malhar Road, Sarabha Nagar, Ludhiana, Punjab -141001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Phone:</a:t>
            </a:r>
            <a:r>
              <a:rPr lang="en"/>
              <a:t> +91-8575006060, 0161-45166063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Mail:</a:t>
            </a: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query@cosmeticdermatologyindia.com</a:t>
            </a:r>
            <a:r>
              <a:rPr lang="en"/>
              <a:t> </a:t>
            </a:r>
            <a:endParaRPr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22098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 txBox="1"/>
          <p:nvPr/>
        </p:nvSpPr>
        <p:spPr>
          <a:xfrm>
            <a:off x="5799900" y="176550"/>
            <a:ext cx="3344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Phone: 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+91-8575006060, 0161-45166063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Open Sans"/>
                <a:ea typeface="Open Sans"/>
                <a:cs typeface="Open Sans"/>
                <a:sym typeface="Open Sans"/>
              </a:rPr>
              <a:t>Mail: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query@cosmeticdermatologyindia.com</a:t>
            </a:r>
            <a:r>
              <a:rPr lang="en" sz="11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1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0" y="4592900"/>
            <a:ext cx="914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Website: </a:t>
            </a:r>
            <a:r>
              <a:rPr b="1" lang="en" u="sng">
                <a:solidFill>
                  <a:srgbClr val="4A86E8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https://www.cosmeticdermatologyindia.com/treatments/weight-loss-treatment-delhi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