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Economica"/>
      <p:regular r:id="rId10"/>
      <p:bold r:id="rId11"/>
      <p:italic r:id="rId12"/>
      <p:boldItalic r:id="rId13"/>
    </p:embeddedFont>
    <p:embeddedFont>
      <p:font typeface="Montserrat"/>
      <p:regular r:id="rId14"/>
      <p:bold r:id="rId15"/>
      <p:italic r:id="rId16"/>
      <p:boldItalic r:id="rId17"/>
    </p:embeddedFont>
    <p:embeddedFont>
      <p:font typeface="Open Sans"/>
      <p:regular r:id="rId18"/>
      <p:bold r:id="rId19"/>
      <p:italic r:id="rId20"/>
      <p:boldItalic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OpenSans-italic.fntdata"/><Relationship Id="rId11" Type="http://schemas.openxmlformats.org/officeDocument/2006/relationships/font" Target="fonts/Economica-bold.fntdata"/><Relationship Id="rId10" Type="http://schemas.openxmlformats.org/officeDocument/2006/relationships/font" Target="fonts/Economica-regular.fntdata"/><Relationship Id="rId21" Type="http://schemas.openxmlformats.org/officeDocument/2006/relationships/font" Target="fonts/OpenSans-boldItalic.fntdata"/><Relationship Id="rId13" Type="http://schemas.openxmlformats.org/officeDocument/2006/relationships/font" Target="fonts/Economica-boldItalic.fntdata"/><Relationship Id="rId12" Type="http://schemas.openxmlformats.org/officeDocument/2006/relationships/font" Target="fonts/Economica-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Montserrat-bold.fntdata"/><Relationship Id="rId14" Type="http://schemas.openxmlformats.org/officeDocument/2006/relationships/font" Target="fonts/Montserrat-regular.fntdata"/><Relationship Id="rId17" Type="http://schemas.openxmlformats.org/officeDocument/2006/relationships/font" Target="fonts/Montserrat-boldItalic.fntdata"/><Relationship Id="rId16" Type="http://schemas.openxmlformats.org/officeDocument/2006/relationships/font" Target="fonts/Montserrat-italic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OpenSans-bold.fntdata"/><Relationship Id="rId6" Type="http://schemas.openxmlformats.org/officeDocument/2006/relationships/slide" Target="slides/slide1.xml"/><Relationship Id="rId18" Type="http://schemas.openxmlformats.org/officeDocument/2006/relationships/font" Target="fonts/OpenSans-regular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123895383bc_0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123895383bc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123895383bc_0_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123895383bc_0_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123895383bc_0_7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123895383bc_0_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2744013" y="756700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1" name="Google Shape;11;p2"/>
          <p:cNvSpPr/>
          <p:nvPr/>
        </p:nvSpPr>
        <p:spPr>
          <a:xfrm rot="10800000">
            <a:off x="5318350" y="3266725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2" name="Google Shape;12;p2"/>
          <p:cNvSpPr txBox="1"/>
          <p:nvPr>
            <p:ph type="ctrTitle"/>
          </p:nvPr>
        </p:nvSpPr>
        <p:spPr>
          <a:xfrm>
            <a:off x="3044700" y="1444255"/>
            <a:ext cx="3054600" cy="1537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044700" y="3116580"/>
            <a:ext cx="3054600" cy="70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1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11"/>
          <p:cNvSpPr txBox="1"/>
          <p:nvPr>
            <p:ph hasCustomPrompt="1" type="title"/>
          </p:nvPr>
        </p:nvSpPr>
        <p:spPr>
          <a:xfrm>
            <a:off x="311700" y="957125"/>
            <a:ext cx="8520600" cy="212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4" name="Google Shape;54;p11"/>
          <p:cNvSpPr txBox="1"/>
          <p:nvPr>
            <p:ph idx="1" type="body"/>
          </p:nvPr>
        </p:nvSpPr>
        <p:spPr>
          <a:xfrm>
            <a:off x="311700" y="3162000"/>
            <a:ext cx="85206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5" name="Google Shape;55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 flipH="1">
            <a:off x="7595938" y="460225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7" name="Google Shape;17;p3"/>
          <p:cNvSpPr/>
          <p:nvPr/>
        </p:nvSpPr>
        <p:spPr>
          <a:xfrm flipH="1" rot="10800000">
            <a:off x="466425" y="3558325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8" name="Google Shape;18;p3"/>
          <p:cNvSpPr txBox="1"/>
          <p:nvPr>
            <p:ph type="title"/>
          </p:nvPr>
        </p:nvSpPr>
        <p:spPr>
          <a:xfrm>
            <a:off x="773700" y="1806450"/>
            <a:ext cx="7596600" cy="1530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" name="Google Shape;22;p4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" type="body"/>
          </p:nvPr>
        </p:nvSpPr>
        <p:spPr>
          <a:xfrm>
            <a:off x="311700" y="1225225"/>
            <a:ext cx="39999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Google Shape;28;p5"/>
          <p:cNvSpPr txBox="1"/>
          <p:nvPr>
            <p:ph idx="2" type="body"/>
          </p:nvPr>
        </p:nvSpPr>
        <p:spPr>
          <a:xfrm>
            <a:off x="4832400" y="1225225"/>
            <a:ext cx="39999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5" name="Google Shape;35;p7"/>
          <p:cNvSpPr txBox="1"/>
          <p:nvPr>
            <p:ph idx="1" type="body"/>
          </p:nvPr>
        </p:nvSpPr>
        <p:spPr>
          <a:xfrm>
            <a:off x="311700" y="1399400"/>
            <a:ext cx="2808000" cy="278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6" name="Google Shape;36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8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8"/>
          <p:cNvSpPr txBox="1"/>
          <p:nvPr>
            <p:ph type="title"/>
          </p:nvPr>
        </p:nvSpPr>
        <p:spPr>
          <a:xfrm>
            <a:off x="490250" y="450150"/>
            <a:ext cx="5878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40" name="Google Shape;40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3" name="Google Shape;43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4" name="Google Shape;44;p9"/>
          <p:cNvSpPr txBox="1"/>
          <p:nvPr>
            <p:ph type="title"/>
          </p:nvPr>
        </p:nvSpPr>
        <p:spPr>
          <a:xfrm>
            <a:off x="265500" y="929275"/>
            <a:ext cx="4045200" cy="1786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45" name="Google Shape;45;p9"/>
          <p:cNvSpPr txBox="1"/>
          <p:nvPr>
            <p:ph idx="1" type="subTitle"/>
          </p:nvPr>
        </p:nvSpPr>
        <p:spPr>
          <a:xfrm>
            <a:off x="265500" y="2769001"/>
            <a:ext cx="4045200" cy="157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9pPr>
          </a:lstStyle>
          <a:p/>
        </p:txBody>
      </p:sp>
      <p:sp>
        <p:nvSpPr>
          <p:cNvPr id="46" name="Google Shape;46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0"/>
          <p:cNvSpPr txBox="1"/>
          <p:nvPr>
            <p:ph idx="1" type="body"/>
          </p:nvPr>
        </p:nvSpPr>
        <p:spPr>
          <a:xfrm>
            <a:off x="319500" y="42189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1pPr>
          </a:lstStyle>
          <a:p/>
        </p:txBody>
      </p:sp>
      <p:sp>
        <p:nvSpPr>
          <p:cNvPr id="50" name="Google Shape;50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lux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pen Sans"/>
              <a:buChar char="●"/>
              <a:defRPr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www.cosmeticdermatologyindia.com/treatments/weight-loss-treatment-delhi" TargetMode="External"/><Relationship Id="rId4" Type="http://schemas.openxmlformats.org/officeDocument/2006/relationships/hyperlink" Target="https://www.cosmeticdermatologyindia.com/treatments/weight-loss-treatment-delhi" TargetMode="External"/><Relationship Id="rId5" Type="http://schemas.openxmlformats.org/officeDocument/2006/relationships/image" Target="../media/image1.png"/><Relationship Id="rId6" Type="http://schemas.openxmlformats.org/officeDocument/2006/relationships/hyperlink" Target="mailto:query@cosmeticdermatologyindia.com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hyperlink" Target="mailto:query@cosmeticdermatologyindia.com" TargetMode="External"/><Relationship Id="rId5" Type="http://schemas.openxmlformats.org/officeDocument/2006/relationships/image" Target="../media/image2.jpg"/><Relationship Id="rId6" Type="http://schemas.openxmlformats.org/officeDocument/2006/relationships/hyperlink" Target="https://www.cosmeticdermatologyindia.com/treatments/weight-loss-treatment-delhi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hyperlink" Target="mailto:query@cosmeticdermatologyindia.com" TargetMode="External"/><Relationship Id="rId5" Type="http://schemas.openxmlformats.org/officeDocument/2006/relationships/image" Target="../media/image3.jpg"/><Relationship Id="rId6" Type="http://schemas.openxmlformats.org/officeDocument/2006/relationships/hyperlink" Target="https://www.cosmeticdermatologyindia.com/treatments/weight-loss-treatment-delhi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hyperlink" Target="mailto:query@cosmeticdermatologyindia.com" TargetMode="External"/><Relationship Id="rId4" Type="http://schemas.openxmlformats.org/officeDocument/2006/relationships/image" Target="../media/image1.png"/><Relationship Id="rId5" Type="http://schemas.openxmlformats.org/officeDocument/2006/relationships/hyperlink" Target="mailto:query@cosmeticdermatologyindia.com" TargetMode="External"/><Relationship Id="rId6" Type="http://schemas.openxmlformats.org/officeDocument/2006/relationships/hyperlink" Target="https://www.cosmeticdermatologyindia.com/treatments/weight-loss-treatment-delhi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/>
          <p:nvPr>
            <p:ph type="ctrTitle"/>
          </p:nvPr>
        </p:nvSpPr>
        <p:spPr>
          <a:xfrm>
            <a:off x="3044700" y="1444255"/>
            <a:ext cx="3054600" cy="1537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n" sz="4180" u="sng">
                <a:solidFill>
                  <a:schemeClr val="hlink"/>
                </a:solidFill>
                <a:hlinkClick r:id="rId3"/>
              </a:rPr>
              <a:t>Best Slimming Centers in Ludhiana</a:t>
            </a:r>
            <a:endParaRPr b="1" sz="4180"/>
          </a:p>
        </p:txBody>
      </p:sp>
      <p:sp>
        <p:nvSpPr>
          <p:cNvPr id="63" name="Google Shape;63;p13"/>
          <p:cNvSpPr txBox="1"/>
          <p:nvPr>
            <p:ph idx="1" type="subTitle"/>
          </p:nvPr>
        </p:nvSpPr>
        <p:spPr>
          <a:xfrm>
            <a:off x="2591900" y="3129075"/>
            <a:ext cx="3679800" cy="68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50">
                <a:solidFill>
                  <a:srgbClr val="FF9900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Aayna</a:t>
            </a:r>
            <a:r>
              <a:rPr b="1" lang="en" sz="1350">
                <a:solidFill>
                  <a:srgbClr val="5C5C5C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 provides targeted weight loss programs for all conditions and age groups. </a:t>
            </a:r>
            <a:endParaRPr b="1" sz="2400"/>
          </a:p>
        </p:txBody>
      </p:sp>
      <p:sp>
        <p:nvSpPr>
          <p:cNvPr id="64" name="Google Shape;64;p13"/>
          <p:cNvSpPr txBox="1"/>
          <p:nvPr/>
        </p:nvSpPr>
        <p:spPr>
          <a:xfrm>
            <a:off x="0" y="4592900"/>
            <a:ext cx="9144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Open Sans"/>
                <a:ea typeface="Open Sans"/>
                <a:cs typeface="Open Sans"/>
                <a:sym typeface="Open Sans"/>
              </a:rPr>
              <a:t>Website: </a:t>
            </a:r>
            <a:r>
              <a:rPr b="1" lang="en" u="sng">
                <a:solidFill>
                  <a:srgbClr val="4A86E8"/>
                </a:solidFill>
                <a:latin typeface="Open Sans"/>
                <a:ea typeface="Open Sans"/>
                <a:cs typeface="Open Sans"/>
                <a:sym typeface="Open Sans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https://www.cosmeticdermatologyindia.com/treatments/weight-loss-treatment-delhi</a:t>
            </a:r>
            <a:r>
              <a:rPr b="1" lang="en">
                <a:latin typeface="Open Sans"/>
                <a:ea typeface="Open Sans"/>
                <a:cs typeface="Open Sans"/>
                <a:sym typeface="Open Sans"/>
              </a:rPr>
              <a:t> </a:t>
            </a:r>
            <a:endParaRPr b="1"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65" name="Google Shape;65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52400" y="152400"/>
            <a:ext cx="22098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13"/>
          <p:cNvSpPr txBox="1"/>
          <p:nvPr/>
        </p:nvSpPr>
        <p:spPr>
          <a:xfrm>
            <a:off x="5799900" y="176550"/>
            <a:ext cx="33441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100">
                <a:latin typeface="Open Sans"/>
                <a:ea typeface="Open Sans"/>
                <a:cs typeface="Open Sans"/>
                <a:sym typeface="Open Sans"/>
              </a:rPr>
              <a:t>Phone: </a:t>
            </a:r>
            <a:r>
              <a:rPr lang="en" sz="1100">
                <a:latin typeface="Open Sans"/>
                <a:ea typeface="Open Sans"/>
                <a:cs typeface="Open Sans"/>
                <a:sym typeface="Open Sans"/>
              </a:rPr>
              <a:t>+91-8575006060, 0161-45166063</a:t>
            </a:r>
            <a:endParaRPr sz="1100"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latin typeface="Open Sans"/>
                <a:ea typeface="Open Sans"/>
                <a:cs typeface="Open Sans"/>
                <a:sym typeface="Open Sans"/>
              </a:rPr>
              <a:t>Mail:</a:t>
            </a:r>
            <a:r>
              <a:rPr lang="en" sz="110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" sz="1100" u="sng">
                <a:solidFill>
                  <a:schemeClr val="hlink"/>
                </a:solidFill>
                <a:latin typeface="Open Sans"/>
                <a:ea typeface="Open Sans"/>
                <a:cs typeface="Open Sans"/>
                <a:sym typeface="Open Sans"/>
                <a:hlinkClick r:id="rId6"/>
              </a:rPr>
              <a:t>query@cosmeticdermatologyindia.com</a:t>
            </a:r>
            <a:r>
              <a:rPr lang="en" sz="1100">
                <a:latin typeface="Open Sans"/>
                <a:ea typeface="Open Sans"/>
                <a:cs typeface="Open Sans"/>
                <a:sym typeface="Open Sans"/>
              </a:rPr>
              <a:t> </a:t>
            </a:r>
            <a:endParaRPr sz="1100"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Google Shape;7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22098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72" name="Google Shape;72;p14"/>
          <p:cNvSpPr txBox="1"/>
          <p:nvPr/>
        </p:nvSpPr>
        <p:spPr>
          <a:xfrm>
            <a:off x="5799900" y="176550"/>
            <a:ext cx="33441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latin typeface="Open Sans"/>
                <a:ea typeface="Open Sans"/>
                <a:cs typeface="Open Sans"/>
                <a:sym typeface="Open Sans"/>
              </a:rPr>
              <a:t>Phone: </a:t>
            </a:r>
            <a:r>
              <a:rPr lang="en" sz="1100">
                <a:latin typeface="Open Sans"/>
                <a:ea typeface="Open Sans"/>
                <a:cs typeface="Open Sans"/>
                <a:sym typeface="Open Sans"/>
              </a:rPr>
              <a:t>+91-8575006060, 0161-45166063</a:t>
            </a:r>
            <a:endParaRPr sz="1100"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latin typeface="Open Sans"/>
                <a:ea typeface="Open Sans"/>
                <a:cs typeface="Open Sans"/>
                <a:sym typeface="Open Sans"/>
              </a:rPr>
              <a:t>Mail:</a:t>
            </a:r>
            <a:r>
              <a:rPr lang="en" sz="110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" sz="1100" u="sng">
                <a:solidFill>
                  <a:schemeClr val="hlink"/>
                </a:solidFill>
                <a:latin typeface="Open Sans"/>
                <a:ea typeface="Open Sans"/>
                <a:cs typeface="Open Sans"/>
                <a:sym typeface="Open Sans"/>
                <a:hlinkClick r:id="rId4"/>
              </a:rPr>
              <a:t>query@cosmeticdermatologyindia.com</a:t>
            </a:r>
            <a:r>
              <a:rPr lang="en" sz="1100">
                <a:latin typeface="Open Sans"/>
                <a:ea typeface="Open Sans"/>
                <a:cs typeface="Open Sans"/>
                <a:sym typeface="Open Sans"/>
              </a:rPr>
              <a:t> </a:t>
            </a:r>
            <a:endParaRPr sz="1100"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73" name="Google Shape;73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0" y="786338"/>
            <a:ext cx="9144000" cy="3712537"/>
          </a:xfrm>
          <a:prstGeom prst="rect">
            <a:avLst/>
          </a:prstGeom>
          <a:noFill/>
          <a:ln>
            <a:noFill/>
          </a:ln>
        </p:spPr>
      </p:pic>
      <p:sp>
        <p:nvSpPr>
          <p:cNvPr id="74" name="Google Shape;74;p14"/>
          <p:cNvSpPr txBox="1"/>
          <p:nvPr/>
        </p:nvSpPr>
        <p:spPr>
          <a:xfrm>
            <a:off x="0" y="4592900"/>
            <a:ext cx="9144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Open Sans"/>
                <a:ea typeface="Open Sans"/>
                <a:cs typeface="Open Sans"/>
                <a:sym typeface="Open Sans"/>
              </a:rPr>
              <a:t>Website: </a:t>
            </a:r>
            <a:r>
              <a:rPr b="1" lang="en" u="sng">
                <a:solidFill>
                  <a:srgbClr val="4A86E8"/>
                </a:solidFill>
                <a:latin typeface="Open Sans"/>
                <a:ea typeface="Open Sans"/>
                <a:cs typeface="Open Sans"/>
                <a:sym typeface="Open Sans"/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https://www.cosmeticdermatologyindia.com/treatments/weight-loss-treatment-delhi</a:t>
            </a:r>
            <a:r>
              <a:rPr b="1" lang="en">
                <a:latin typeface="Open Sans"/>
                <a:ea typeface="Open Sans"/>
                <a:cs typeface="Open Sans"/>
                <a:sym typeface="Open Sans"/>
              </a:rPr>
              <a:t> </a:t>
            </a:r>
            <a:endParaRPr b="1"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Google Shape;79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22098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80" name="Google Shape;80;p15"/>
          <p:cNvSpPr txBox="1"/>
          <p:nvPr/>
        </p:nvSpPr>
        <p:spPr>
          <a:xfrm>
            <a:off x="5799900" y="176550"/>
            <a:ext cx="33441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latin typeface="Open Sans"/>
                <a:ea typeface="Open Sans"/>
                <a:cs typeface="Open Sans"/>
                <a:sym typeface="Open Sans"/>
              </a:rPr>
              <a:t>Phone: </a:t>
            </a:r>
            <a:r>
              <a:rPr lang="en" sz="1100">
                <a:latin typeface="Open Sans"/>
                <a:ea typeface="Open Sans"/>
                <a:cs typeface="Open Sans"/>
                <a:sym typeface="Open Sans"/>
              </a:rPr>
              <a:t>+91-8575006060, 0161-45166063</a:t>
            </a:r>
            <a:endParaRPr sz="1100"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latin typeface="Open Sans"/>
                <a:ea typeface="Open Sans"/>
                <a:cs typeface="Open Sans"/>
                <a:sym typeface="Open Sans"/>
              </a:rPr>
              <a:t>Mail:</a:t>
            </a:r>
            <a:r>
              <a:rPr lang="en" sz="110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" sz="1100" u="sng">
                <a:solidFill>
                  <a:schemeClr val="hlink"/>
                </a:solidFill>
                <a:latin typeface="Open Sans"/>
                <a:ea typeface="Open Sans"/>
                <a:cs typeface="Open Sans"/>
                <a:sym typeface="Open Sans"/>
                <a:hlinkClick r:id="rId4"/>
              </a:rPr>
              <a:t>query@cosmeticdermatologyindia.com</a:t>
            </a:r>
            <a:r>
              <a:rPr lang="en" sz="1100">
                <a:latin typeface="Open Sans"/>
                <a:ea typeface="Open Sans"/>
                <a:cs typeface="Open Sans"/>
                <a:sym typeface="Open Sans"/>
              </a:rPr>
              <a:t> </a:t>
            </a:r>
            <a:endParaRPr sz="1100"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81" name="Google Shape;81;p1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0" y="791700"/>
            <a:ext cx="9144003" cy="3747474"/>
          </a:xfrm>
          <a:prstGeom prst="rect">
            <a:avLst/>
          </a:prstGeom>
          <a:noFill/>
          <a:ln>
            <a:noFill/>
          </a:ln>
        </p:spPr>
      </p:pic>
      <p:sp>
        <p:nvSpPr>
          <p:cNvPr id="82" name="Google Shape;82;p15"/>
          <p:cNvSpPr txBox="1"/>
          <p:nvPr/>
        </p:nvSpPr>
        <p:spPr>
          <a:xfrm>
            <a:off x="0" y="4592900"/>
            <a:ext cx="9144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Open Sans"/>
                <a:ea typeface="Open Sans"/>
                <a:cs typeface="Open Sans"/>
                <a:sym typeface="Open Sans"/>
              </a:rPr>
              <a:t>Website: </a:t>
            </a:r>
            <a:r>
              <a:rPr b="1" lang="en" u="sng">
                <a:solidFill>
                  <a:srgbClr val="4A86E8"/>
                </a:solidFill>
                <a:latin typeface="Open Sans"/>
                <a:ea typeface="Open Sans"/>
                <a:cs typeface="Open Sans"/>
                <a:sym typeface="Open Sans"/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https://www.cosmeticdermatologyindia.com/treatments/weight-loss-treatment-delhi</a:t>
            </a:r>
            <a:r>
              <a:rPr b="1" lang="en">
                <a:latin typeface="Open Sans"/>
                <a:ea typeface="Open Sans"/>
                <a:cs typeface="Open Sans"/>
                <a:sym typeface="Open Sans"/>
              </a:rPr>
              <a:t> </a:t>
            </a:r>
            <a:endParaRPr b="1"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6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u="sng"/>
              <a:t>Contact us</a:t>
            </a:r>
            <a:endParaRPr b="1" u="sng"/>
          </a:p>
        </p:txBody>
      </p:sp>
      <p:sp>
        <p:nvSpPr>
          <p:cNvPr id="88" name="Google Shape;88;p16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/>
              <a:t>AAYNA Clinic (Ludhiana),</a:t>
            </a:r>
            <a:r>
              <a:rPr b="1" lang="en"/>
              <a:t>Punjab</a:t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/>
              <a:t>Address: </a:t>
            </a:r>
            <a:r>
              <a:rPr lang="en"/>
              <a:t>AAYNA, 7 E, First Floor, Malhar Road, Sarabha Nagar, Ludhiana, Punjab -141001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/>
              <a:t>Phone:</a:t>
            </a:r>
            <a:r>
              <a:rPr lang="en"/>
              <a:t> +91-8575006060, 0161-45166063</a:t>
            </a:r>
            <a:br>
              <a:rPr lang="en"/>
            </a:b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en"/>
              <a:t>Mail:</a:t>
            </a:r>
            <a:r>
              <a:rPr lang="en"/>
              <a:t> </a:t>
            </a:r>
            <a:r>
              <a:rPr lang="en" u="sng">
                <a:solidFill>
                  <a:schemeClr val="hlink"/>
                </a:solidFill>
                <a:hlinkClick r:id="rId3"/>
              </a:rPr>
              <a:t>query@cosmeticdermatologyindia.com</a:t>
            </a:r>
            <a:r>
              <a:rPr lang="en"/>
              <a:t> </a:t>
            </a:r>
            <a:endParaRPr/>
          </a:p>
        </p:txBody>
      </p:sp>
      <p:pic>
        <p:nvPicPr>
          <p:cNvPr id="89" name="Google Shape;8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400" y="152400"/>
            <a:ext cx="22098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6"/>
          <p:cNvSpPr txBox="1"/>
          <p:nvPr/>
        </p:nvSpPr>
        <p:spPr>
          <a:xfrm>
            <a:off x="5799900" y="176550"/>
            <a:ext cx="33441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latin typeface="Open Sans"/>
                <a:ea typeface="Open Sans"/>
                <a:cs typeface="Open Sans"/>
                <a:sym typeface="Open Sans"/>
              </a:rPr>
              <a:t>Phone: </a:t>
            </a:r>
            <a:r>
              <a:rPr lang="en" sz="1100">
                <a:latin typeface="Open Sans"/>
                <a:ea typeface="Open Sans"/>
                <a:cs typeface="Open Sans"/>
                <a:sym typeface="Open Sans"/>
              </a:rPr>
              <a:t>+91-8575006060, 0161-45166063</a:t>
            </a:r>
            <a:endParaRPr sz="1100"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latin typeface="Open Sans"/>
                <a:ea typeface="Open Sans"/>
                <a:cs typeface="Open Sans"/>
                <a:sym typeface="Open Sans"/>
              </a:rPr>
              <a:t>Mail:</a:t>
            </a:r>
            <a:r>
              <a:rPr lang="en" sz="110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" sz="1100" u="sng">
                <a:solidFill>
                  <a:schemeClr val="hlink"/>
                </a:solidFill>
                <a:latin typeface="Open Sans"/>
                <a:ea typeface="Open Sans"/>
                <a:cs typeface="Open Sans"/>
                <a:sym typeface="Open Sans"/>
                <a:hlinkClick r:id="rId5"/>
              </a:rPr>
              <a:t>query@cosmeticdermatologyindia.com</a:t>
            </a:r>
            <a:r>
              <a:rPr lang="en" sz="1100">
                <a:latin typeface="Open Sans"/>
                <a:ea typeface="Open Sans"/>
                <a:cs typeface="Open Sans"/>
                <a:sym typeface="Open Sans"/>
              </a:rPr>
              <a:t> </a:t>
            </a:r>
            <a:endParaRPr sz="11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91" name="Google Shape;91;p16"/>
          <p:cNvSpPr txBox="1"/>
          <p:nvPr/>
        </p:nvSpPr>
        <p:spPr>
          <a:xfrm>
            <a:off x="0" y="4592900"/>
            <a:ext cx="9144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Open Sans"/>
                <a:ea typeface="Open Sans"/>
                <a:cs typeface="Open Sans"/>
                <a:sym typeface="Open Sans"/>
              </a:rPr>
              <a:t>Website: </a:t>
            </a:r>
            <a:r>
              <a:rPr b="1" lang="en" u="sng">
                <a:solidFill>
                  <a:srgbClr val="4A86E8"/>
                </a:solidFill>
                <a:latin typeface="Open Sans"/>
                <a:ea typeface="Open Sans"/>
                <a:cs typeface="Open Sans"/>
                <a:sym typeface="Open Sans"/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https://www.cosmeticdermatologyindia.com/treatments/weight-loss-treatment-delhi</a:t>
            </a:r>
            <a:r>
              <a:rPr b="1" lang="en">
                <a:latin typeface="Open Sans"/>
                <a:ea typeface="Open Sans"/>
                <a:cs typeface="Open Sans"/>
                <a:sym typeface="Open Sans"/>
              </a:rPr>
              <a:t> </a:t>
            </a:r>
            <a:endParaRPr b="1"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Luxe">
  <a:themeElements>
    <a:clrScheme name="Luxe">
      <a:dk1>
        <a:srgbClr val="000000"/>
      </a:dk1>
      <a:lt1>
        <a:srgbClr val="FFFFFF"/>
      </a:lt1>
      <a:dk2>
        <a:srgbClr val="B7B7B7"/>
      </a:dk2>
      <a:lt2>
        <a:srgbClr val="CCA677"/>
      </a:lt2>
      <a:accent1>
        <a:srgbClr val="5D4037"/>
      </a:accent1>
      <a:accent2>
        <a:srgbClr val="455A64"/>
      </a:accent2>
      <a:accent3>
        <a:srgbClr val="57BB8A"/>
      </a:accent3>
      <a:accent4>
        <a:srgbClr val="78909C"/>
      </a:accent4>
      <a:accent5>
        <a:srgbClr val="607D8B"/>
      </a:accent5>
      <a:accent6>
        <a:srgbClr val="DCE755"/>
      </a:accent6>
      <a:hlink>
        <a:srgbClr val="607D8B"/>
      </a:hlink>
      <a:folHlink>
        <a:srgbClr val="607D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